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8" r:id="rId4"/>
    <p:sldMasterId id="2147483697" r:id="rId5"/>
    <p:sldMasterId id="2147483716" r:id="rId6"/>
    <p:sldMasterId id="2147483735" r:id="rId7"/>
    <p:sldMasterId id="2147483754" r:id="rId8"/>
  </p:sldMasterIdLst>
  <p:notesMasterIdLst>
    <p:notesMasterId r:id="rId10"/>
  </p:notesMasterIdLst>
  <p:sldIdLst>
    <p:sldId id="377" r:id="rId9"/>
    <p:sldId id="452" r:id="rId11"/>
    <p:sldId id="414" r:id="rId12"/>
    <p:sldId id="453" r:id="rId13"/>
    <p:sldId id="380" r:id="rId14"/>
    <p:sldId id="466" r:id="rId15"/>
    <p:sldId id="381" r:id="rId16"/>
    <p:sldId id="454" r:id="rId17"/>
    <p:sldId id="455" r:id="rId18"/>
    <p:sldId id="456" r:id="rId19"/>
    <p:sldId id="415" r:id="rId20"/>
    <p:sldId id="458" r:id="rId21"/>
    <p:sldId id="457" r:id="rId22"/>
    <p:sldId id="467" r:id="rId23"/>
    <p:sldId id="416" r:id="rId24"/>
    <p:sldId id="459" r:id="rId25"/>
    <p:sldId id="390" r:id="rId26"/>
  </p:sldIdLst>
  <p:sldSz cx="12192000" cy="6858000"/>
  <p:notesSz cx="7103745" cy="10234295"/>
  <p:embeddedFontLst>
    <p:embeddedFont>
      <p:font typeface="微软雅黑" panose="020B0503020204020204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Calibri Light" panose="020F0302020204030204" charset="0"/>
      <p:regular r:id="rId36"/>
      <p: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836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tags" Target="../tags/tag659.xml"/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673.xml"/><Relationship Id="rId8" Type="http://schemas.openxmlformats.org/officeDocument/2006/relationships/tags" Target="../tags/tag672.xml"/><Relationship Id="rId7" Type="http://schemas.openxmlformats.org/officeDocument/2006/relationships/tags" Target="../tags/tag671.xml"/><Relationship Id="rId6" Type="http://schemas.openxmlformats.org/officeDocument/2006/relationships/tags" Target="../tags/tag670.xml"/><Relationship Id="rId5" Type="http://schemas.openxmlformats.org/officeDocument/2006/relationships/tags" Target="../tags/tag669.xml"/><Relationship Id="rId4" Type="http://schemas.openxmlformats.org/officeDocument/2006/relationships/tags" Target="../tags/tag668.xml"/><Relationship Id="rId3" Type="http://schemas.openxmlformats.org/officeDocument/2006/relationships/tags" Target="../tags/tag667.xml"/><Relationship Id="rId2" Type="http://schemas.openxmlformats.org/officeDocument/2006/relationships/tags" Target="../tags/tag666.xml"/><Relationship Id="rId14" Type="http://schemas.openxmlformats.org/officeDocument/2006/relationships/tags" Target="../tags/tag678.xml"/><Relationship Id="rId13" Type="http://schemas.openxmlformats.org/officeDocument/2006/relationships/tags" Target="../tags/tag677.xml"/><Relationship Id="rId12" Type="http://schemas.openxmlformats.org/officeDocument/2006/relationships/tags" Target="../tags/tag676.xml"/><Relationship Id="rId11" Type="http://schemas.openxmlformats.org/officeDocument/2006/relationships/tags" Target="../tags/tag675.xml"/><Relationship Id="rId10" Type="http://schemas.openxmlformats.org/officeDocument/2006/relationships/tags" Target="../tags/tag674.xml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5" Type="http://schemas.openxmlformats.org/officeDocument/2006/relationships/tags" Target="../tags/tag682.xml"/><Relationship Id="rId4" Type="http://schemas.openxmlformats.org/officeDocument/2006/relationships/tags" Target="../tags/tag681.xml"/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tags" Target="../tags/tag685.xml"/><Relationship Id="rId5" Type="http://schemas.openxmlformats.org/officeDocument/2006/relationships/tags" Target="../tags/tag68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683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5" Type="http://schemas.openxmlformats.org/officeDocument/2006/relationships/tags" Target="../tags/tag693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tags" Target="../tags/tag697.xml"/><Relationship Id="rId4" Type="http://schemas.openxmlformats.org/officeDocument/2006/relationships/tags" Target="../tags/tag696.xml"/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tags" Target="../tags/tag69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698.xml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tags" Target="../tags/tag703.xml"/><Relationship Id="rId4" Type="http://schemas.openxmlformats.org/officeDocument/2006/relationships/tags" Target="../tags/tag702.xml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5" Type="http://schemas.openxmlformats.org/officeDocument/2006/relationships/tags" Target="../tags/tag707.xml"/><Relationship Id="rId4" Type="http://schemas.openxmlformats.org/officeDocument/2006/relationships/tags" Target="../tags/tag706.xml"/><Relationship Id="rId3" Type="http://schemas.openxmlformats.org/officeDocument/2006/relationships/tags" Target="../tags/tag705.xml"/><Relationship Id="rId2" Type="http://schemas.openxmlformats.org/officeDocument/2006/relationships/tags" Target="../tags/tag704.xml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5" Type="http://schemas.openxmlformats.org/officeDocument/2006/relationships/tags" Target="../tags/tag711.xml"/><Relationship Id="rId4" Type="http://schemas.openxmlformats.org/officeDocument/2006/relationships/tags" Target="../tags/tag710.xml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719.xml"/><Relationship Id="rId8" Type="http://schemas.openxmlformats.org/officeDocument/2006/relationships/tags" Target="../tags/tag718.xml"/><Relationship Id="rId7" Type="http://schemas.openxmlformats.org/officeDocument/2006/relationships/tags" Target="../tags/tag717.xml"/><Relationship Id="rId6" Type="http://schemas.openxmlformats.org/officeDocument/2006/relationships/tags" Target="../tags/tag716.xml"/><Relationship Id="rId5" Type="http://schemas.openxmlformats.org/officeDocument/2006/relationships/tags" Target="../tags/tag715.xml"/><Relationship Id="rId4" Type="http://schemas.openxmlformats.org/officeDocument/2006/relationships/tags" Target="../tags/tag714.xml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2" Type="http://schemas.openxmlformats.org/officeDocument/2006/relationships/tags" Target="../tags/tag722.xml"/><Relationship Id="rId11" Type="http://schemas.openxmlformats.org/officeDocument/2006/relationships/tags" Target="../tags/tag721.xml"/><Relationship Id="rId10" Type="http://schemas.openxmlformats.org/officeDocument/2006/relationships/tags" Target="../tags/tag720.xml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730.xml"/><Relationship Id="rId8" Type="http://schemas.openxmlformats.org/officeDocument/2006/relationships/tags" Target="../tags/tag729.xml"/><Relationship Id="rId7" Type="http://schemas.openxmlformats.org/officeDocument/2006/relationships/tags" Target="../tags/tag728.xml"/><Relationship Id="rId6" Type="http://schemas.openxmlformats.org/officeDocument/2006/relationships/tags" Target="../tags/tag727.xml"/><Relationship Id="rId5" Type="http://schemas.openxmlformats.org/officeDocument/2006/relationships/tags" Target="../tags/tag726.xml"/><Relationship Id="rId4" Type="http://schemas.openxmlformats.org/officeDocument/2006/relationships/tags" Target="../tags/tag725.xml"/><Relationship Id="rId3" Type="http://schemas.openxmlformats.org/officeDocument/2006/relationships/tags" Target="../tags/tag724.xml"/><Relationship Id="rId2" Type="http://schemas.openxmlformats.org/officeDocument/2006/relationships/tags" Target="../tags/tag723.xml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738.xml"/><Relationship Id="rId8" Type="http://schemas.openxmlformats.org/officeDocument/2006/relationships/tags" Target="../tags/tag737.xml"/><Relationship Id="rId7" Type="http://schemas.openxmlformats.org/officeDocument/2006/relationships/tags" Target="../tags/tag736.xml"/><Relationship Id="rId6" Type="http://schemas.openxmlformats.org/officeDocument/2006/relationships/tags" Target="../tags/tag735.xml"/><Relationship Id="rId5" Type="http://schemas.openxmlformats.org/officeDocument/2006/relationships/tags" Target="../tags/tag734.xml"/><Relationship Id="rId4" Type="http://schemas.openxmlformats.org/officeDocument/2006/relationships/tags" Target="../tags/tag733.xml"/><Relationship Id="rId3" Type="http://schemas.openxmlformats.org/officeDocument/2006/relationships/tags" Target="../tags/tag732.xml"/><Relationship Id="rId2" Type="http://schemas.openxmlformats.org/officeDocument/2006/relationships/tags" Target="../tags/tag731.xml"/><Relationship Id="rId11" Type="http://schemas.openxmlformats.org/officeDocument/2006/relationships/tags" Target="../tags/tag740.xml"/><Relationship Id="rId10" Type="http://schemas.openxmlformats.org/officeDocument/2006/relationships/tags" Target="../tags/tag739.xml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748.xml"/><Relationship Id="rId8" Type="http://schemas.openxmlformats.org/officeDocument/2006/relationships/tags" Target="../tags/tag747.xml"/><Relationship Id="rId7" Type="http://schemas.openxmlformats.org/officeDocument/2006/relationships/tags" Target="../tags/tag746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4" Type="http://schemas.openxmlformats.org/officeDocument/2006/relationships/tags" Target="../tags/tag743.xml"/><Relationship Id="rId3" Type="http://schemas.openxmlformats.org/officeDocument/2006/relationships/tags" Target="../tags/tag742.xml"/><Relationship Id="rId2" Type="http://schemas.openxmlformats.org/officeDocument/2006/relationships/tags" Target="../tags/tag741.xml"/><Relationship Id="rId12" Type="http://schemas.openxmlformats.org/officeDocument/2006/relationships/tags" Target="../tags/tag751.xml"/><Relationship Id="rId11" Type="http://schemas.openxmlformats.org/officeDocument/2006/relationships/tags" Target="../tags/tag750.xml"/><Relationship Id="rId10" Type="http://schemas.openxmlformats.org/officeDocument/2006/relationships/tags" Target="../tags/tag749.xml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759.xml"/><Relationship Id="rId8" Type="http://schemas.openxmlformats.org/officeDocument/2006/relationships/tags" Target="../tags/tag758.xml"/><Relationship Id="rId7" Type="http://schemas.openxmlformats.org/officeDocument/2006/relationships/tags" Target="../tags/tag757.xml"/><Relationship Id="rId6" Type="http://schemas.openxmlformats.org/officeDocument/2006/relationships/tags" Target="../tags/tag756.xml"/><Relationship Id="rId5" Type="http://schemas.openxmlformats.org/officeDocument/2006/relationships/tags" Target="../tags/tag755.xml"/><Relationship Id="rId4" Type="http://schemas.openxmlformats.org/officeDocument/2006/relationships/tags" Target="../tags/tag754.xml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2" Type="http://schemas.openxmlformats.org/officeDocument/2006/relationships/tags" Target="../tags/tag762.xml"/><Relationship Id="rId11" Type="http://schemas.openxmlformats.org/officeDocument/2006/relationships/tags" Target="../tags/tag761.xml"/><Relationship Id="rId10" Type="http://schemas.openxmlformats.org/officeDocument/2006/relationships/tags" Target="../tags/tag760.xml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770.xml"/><Relationship Id="rId8" Type="http://schemas.openxmlformats.org/officeDocument/2006/relationships/tags" Target="../tags/tag769.xml"/><Relationship Id="rId7" Type="http://schemas.openxmlformats.org/officeDocument/2006/relationships/tags" Target="../tags/tag768.xml"/><Relationship Id="rId6" Type="http://schemas.openxmlformats.org/officeDocument/2006/relationships/tags" Target="../tags/tag767.xml"/><Relationship Id="rId5" Type="http://schemas.openxmlformats.org/officeDocument/2006/relationships/tags" Target="../tags/tag766.xml"/><Relationship Id="rId4" Type="http://schemas.openxmlformats.org/officeDocument/2006/relationships/tags" Target="../tags/tag765.xml"/><Relationship Id="rId3" Type="http://schemas.openxmlformats.org/officeDocument/2006/relationships/tags" Target="../tags/tag764.xml"/><Relationship Id="rId2" Type="http://schemas.openxmlformats.org/officeDocument/2006/relationships/tags" Target="../tags/tag763.xml"/><Relationship Id="rId12" Type="http://schemas.openxmlformats.org/officeDocument/2006/relationships/tags" Target="../tags/tag773.xml"/><Relationship Id="rId11" Type="http://schemas.openxmlformats.org/officeDocument/2006/relationships/tags" Target="../tags/tag772.xml"/><Relationship Id="rId10" Type="http://schemas.openxmlformats.org/officeDocument/2006/relationships/tags" Target="../tags/tag771.xml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781.xml"/><Relationship Id="rId8" Type="http://schemas.openxmlformats.org/officeDocument/2006/relationships/tags" Target="../tags/tag780.xml"/><Relationship Id="rId7" Type="http://schemas.openxmlformats.org/officeDocument/2006/relationships/tags" Target="../tags/tag779.xml"/><Relationship Id="rId6" Type="http://schemas.openxmlformats.org/officeDocument/2006/relationships/tags" Target="../tags/tag778.xml"/><Relationship Id="rId5" Type="http://schemas.openxmlformats.org/officeDocument/2006/relationships/tags" Target="../tags/tag777.xml"/><Relationship Id="rId4" Type="http://schemas.openxmlformats.org/officeDocument/2006/relationships/tags" Target="../tags/tag776.xml"/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4" Type="http://schemas.openxmlformats.org/officeDocument/2006/relationships/tags" Target="../tags/tag786.xml"/><Relationship Id="rId13" Type="http://schemas.openxmlformats.org/officeDocument/2006/relationships/tags" Target="../tags/tag785.xml"/><Relationship Id="rId12" Type="http://schemas.openxmlformats.org/officeDocument/2006/relationships/tags" Target="../tags/tag784.xml"/><Relationship Id="rId11" Type="http://schemas.openxmlformats.org/officeDocument/2006/relationships/tags" Target="../tags/tag783.xml"/><Relationship Id="rId10" Type="http://schemas.openxmlformats.org/officeDocument/2006/relationships/tags" Target="../tags/tag782.xml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9" Type="http://schemas.openxmlformats.org/officeDocument/2006/relationships/tags" Target="../tags/tag794.xml"/><Relationship Id="rId8" Type="http://schemas.openxmlformats.org/officeDocument/2006/relationships/tags" Target="../tags/tag793.xml"/><Relationship Id="rId7" Type="http://schemas.openxmlformats.org/officeDocument/2006/relationships/tags" Target="../tags/tag792.xml"/><Relationship Id="rId6" Type="http://schemas.openxmlformats.org/officeDocument/2006/relationships/tags" Target="../tags/tag791.xml"/><Relationship Id="rId5" Type="http://schemas.openxmlformats.org/officeDocument/2006/relationships/tags" Target="../tags/tag790.xml"/><Relationship Id="rId4" Type="http://schemas.openxmlformats.org/officeDocument/2006/relationships/tags" Target="../tags/tag789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1" Type="http://schemas.openxmlformats.org/officeDocument/2006/relationships/tags" Target="../tags/tag796.xml"/><Relationship Id="rId10" Type="http://schemas.openxmlformats.org/officeDocument/2006/relationships/tags" Target="../tags/tag795.xml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51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84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17.xml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tags" Target="../tags/tag433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32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tags" Target="../tags/tag451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2" Type="http://schemas.openxmlformats.org/officeDocument/2006/relationships/tags" Target="../tags/tag456.xml"/><Relationship Id="rId11" Type="http://schemas.openxmlformats.org/officeDocument/2006/relationships/tags" Target="../tags/tag455.xml"/><Relationship Id="rId10" Type="http://schemas.openxmlformats.org/officeDocument/2006/relationships/tags" Target="../tags/tag454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tags" Target="../tags/tag505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4" Type="http://schemas.openxmlformats.org/officeDocument/2006/relationships/tags" Target="../tags/tag520.xml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tags" Target="../tags/tag554.xml"/><Relationship Id="rId7" Type="http://schemas.openxmlformats.org/officeDocument/2006/relationships/tags" Target="../tags/tag553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550.xml"/><Relationship Id="rId10" Type="http://schemas.openxmlformats.org/officeDocument/2006/relationships/tags" Target="../tags/tag556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5" Type="http://schemas.openxmlformats.org/officeDocument/2006/relationships/tags" Target="../tags/tag566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565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2" Type="http://schemas.openxmlformats.org/officeDocument/2006/relationships/tags" Target="../tags/tag58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626.xml"/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2" Type="http://schemas.openxmlformats.org/officeDocument/2006/relationships/tags" Target="../tags/tag629.xml"/><Relationship Id="rId11" Type="http://schemas.openxmlformats.org/officeDocument/2006/relationships/tags" Target="../tags/tag628.xml"/><Relationship Id="rId10" Type="http://schemas.openxmlformats.org/officeDocument/2006/relationships/tags" Target="../tags/tag627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637.xml"/><Relationship Id="rId8" Type="http://schemas.openxmlformats.org/officeDocument/2006/relationships/tags" Target="../tags/tag636.xml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tags" Target="../tags/tag633.xml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2" Type="http://schemas.openxmlformats.org/officeDocument/2006/relationships/tags" Target="../tags/tag640.xml"/><Relationship Id="rId11" Type="http://schemas.openxmlformats.org/officeDocument/2006/relationships/tags" Target="../tags/tag639.xml"/><Relationship Id="rId10" Type="http://schemas.openxmlformats.org/officeDocument/2006/relationships/tags" Target="../tags/tag638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648.xml"/><Relationship Id="rId8" Type="http://schemas.openxmlformats.org/officeDocument/2006/relationships/tags" Target="../tags/tag647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tags" Target="../tags/tag644.xml"/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4" Type="http://schemas.openxmlformats.org/officeDocument/2006/relationships/tags" Target="../tags/tag653.xml"/><Relationship Id="rId13" Type="http://schemas.openxmlformats.org/officeDocument/2006/relationships/tags" Target="../tags/tag652.xml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20" Type="http://schemas.openxmlformats.org/officeDocument/2006/relationships/tags" Target="../tags/tag266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265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4.xml"/><Relationship Id="rId20" Type="http://schemas.openxmlformats.org/officeDocument/2006/relationships/tags" Target="../tags/tag399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398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5.xml"/><Relationship Id="rId20" Type="http://schemas.openxmlformats.org/officeDocument/2006/relationships/tags" Target="../tags/tag532.xml"/><Relationship Id="rId2" Type="http://schemas.openxmlformats.org/officeDocument/2006/relationships/slideLayout" Target="../slideLayouts/slideLayout66.xml"/><Relationship Id="rId19" Type="http://schemas.openxmlformats.org/officeDocument/2006/relationships/tags" Target="../tags/tag531.xml"/><Relationship Id="rId18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1" Type="http://schemas.openxmlformats.org/officeDocument/2006/relationships/theme" Target="../theme/theme6.xml"/><Relationship Id="rId20" Type="http://schemas.openxmlformats.org/officeDocument/2006/relationships/tags" Target="../tags/tag665.xml"/><Relationship Id="rId2" Type="http://schemas.openxmlformats.org/officeDocument/2006/relationships/slideLayout" Target="../slideLayouts/slideLayout84.xml"/><Relationship Id="rId19" Type="http://schemas.openxmlformats.org/officeDocument/2006/relationships/tags" Target="../tags/tag664.xml"/><Relationship Id="rId18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1" Type="http://schemas.openxmlformats.org/officeDocument/2006/relationships/theme" Target="../theme/theme7.xml"/><Relationship Id="rId20" Type="http://schemas.openxmlformats.org/officeDocument/2006/relationships/tags" Target="../tags/tag798.xml"/><Relationship Id="rId2" Type="http://schemas.openxmlformats.org/officeDocument/2006/relationships/slideLayout" Target="../slideLayouts/slideLayout102.xml"/><Relationship Id="rId19" Type="http://schemas.openxmlformats.org/officeDocument/2006/relationships/tags" Target="../tags/tag797.xml"/><Relationship Id="rId18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80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800.xml"/><Relationship Id="rId1" Type="http://schemas.openxmlformats.org/officeDocument/2006/relationships/tags" Target="../tags/tag7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tags" Target="../tags/tag8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tags" Target="../tags/tag8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9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8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3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3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835.xml"/><Relationship Id="rId2" Type="http://schemas.openxmlformats.org/officeDocument/2006/relationships/tags" Target="../tags/tag834.xml"/><Relationship Id="rId1" Type="http://schemas.openxmlformats.org/officeDocument/2006/relationships/tags" Target="../tags/tag8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0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807.xml"/><Relationship Id="rId5" Type="http://schemas.openxmlformats.org/officeDocument/2006/relationships/image" Target="../media/image3.png"/><Relationship Id="rId4" Type="http://schemas.openxmlformats.org/officeDocument/2006/relationships/tags" Target="../tags/tag806.xml"/><Relationship Id="rId3" Type="http://schemas.openxmlformats.org/officeDocument/2006/relationships/tags" Target="../tags/tag805.xml"/><Relationship Id="rId2" Type="http://schemas.openxmlformats.org/officeDocument/2006/relationships/tags" Target="../tags/tag804.xml"/><Relationship Id="rId1" Type="http://schemas.openxmlformats.org/officeDocument/2006/relationships/tags" Target="../tags/tag8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80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813.xml"/><Relationship Id="rId5" Type="http://schemas.openxmlformats.org/officeDocument/2006/relationships/image" Target="../media/image4.png"/><Relationship Id="rId4" Type="http://schemas.openxmlformats.org/officeDocument/2006/relationships/tags" Target="../tags/tag812.xml"/><Relationship Id="rId3" Type="http://schemas.openxmlformats.org/officeDocument/2006/relationships/tags" Target="../tags/tag811.xml"/><Relationship Id="rId2" Type="http://schemas.openxmlformats.org/officeDocument/2006/relationships/tags" Target="../tags/tag810.xml"/><Relationship Id="rId1" Type="http://schemas.openxmlformats.org/officeDocument/2006/relationships/tags" Target="../tags/tag80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818.xml"/><Relationship Id="rId5" Type="http://schemas.openxmlformats.org/officeDocument/2006/relationships/image" Target="../media/image5.png"/><Relationship Id="rId4" Type="http://schemas.openxmlformats.org/officeDocument/2006/relationships/tags" Target="../tags/tag817.xml"/><Relationship Id="rId3" Type="http://schemas.openxmlformats.org/officeDocument/2006/relationships/tags" Target="../tags/tag816.xml"/><Relationship Id="rId2" Type="http://schemas.openxmlformats.org/officeDocument/2006/relationships/tags" Target="../tags/tag815.xml"/><Relationship Id="rId1" Type="http://schemas.openxmlformats.org/officeDocument/2006/relationships/tags" Target="../tags/tag8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823.xml"/><Relationship Id="rId7" Type="http://schemas.openxmlformats.org/officeDocument/2006/relationships/image" Target="../media/image7.png"/><Relationship Id="rId6" Type="http://schemas.openxmlformats.org/officeDocument/2006/relationships/image" Target="file:///C:\Users\msn\AppData\Local\Temp\wps\INetCache\89e4693295077fb3f75703cae8356e61" TargetMode="External"/><Relationship Id="rId5" Type="http://schemas.openxmlformats.org/officeDocument/2006/relationships/image" Target="../media/image6.jpeg"/><Relationship Id="rId4" Type="http://schemas.openxmlformats.org/officeDocument/2006/relationships/tags" Target="../tags/tag822.xml"/><Relationship Id="rId3" Type="http://schemas.openxmlformats.org/officeDocument/2006/relationships/tags" Target="../tags/tag821.xml"/><Relationship Id="rId2" Type="http://schemas.openxmlformats.org/officeDocument/2006/relationships/tags" Target="../tags/tag820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8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8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idx="2"/>
            <p:custDataLst>
              <p:tags r:id="rId1"/>
            </p:custDataLst>
          </p:nvPr>
        </p:nvSpPr>
        <p:spPr/>
        <p:txBody>
          <a:bodyPr wrap="square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KubeEdge 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设备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管理</a:t>
            </a:r>
            <a:endParaRPr sz="5400">
              <a:solidFill>
                <a:schemeClr val="l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6" name="副标题 4"/>
          <p:cNvSpPr txBox="1"/>
          <p:nvPr>
            <p:custDataLst>
              <p:tags r:id="rId2"/>
            </p:custDataLst>
          </p:nvPr>
        </p:nvSpPr>
        <p:spPr>
          <a:xfrm>
            <a:off x="1277253" y="3960393"/>
            <a:ext cx="2590683" cy="83420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何红泽</a:t>
            </a:r>
            <a:endParaRPr kumimoji="0" lang="zh-CN" altLang="en-US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2022-05-12</a:t>
            </a:r>
            <a:endParaRPr kumimoji="0" lang="en-US" altLang="zh-CN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</p:txBody>
      </p:sp>
      <p:pic>
        <p:nvPicPr>
          <p:cNvPr id="3" name="59ae734cd37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0300" y="-822325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EventBus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EventBus</a:t>
            </a:r>
            <a:endParaRPr lang="en-US" altLang="zh-CN"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74445"/>
            <a:ext cx="6753225" cy="464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30515" y="2275205"/>
            <a:ext cx="3823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MQTT Client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Pub Sub topic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KubeEdge</a:t>
            </a:r>
            <a:r>
              <a:rPr lang="zh-CN" altLang="en-US" b="1"/>
              <a:t>消息转换为</a:t>
            </a:r>
            <a:r>
              <a:rPr lang="en-US" altLang="zh-CN" b="1"/>
              <a:t> MQTT </a:t>
            </a:r>
            <a:r>
              <a:rPr lang="zh-CN" altLang="en-US" b="1"/>
              <a:t>消息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Mapper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Mapper</a:t>
            </a:r>
            <a:endParaRPr lang="en-US" altLang="zh-CN"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044575"/>
            <a:ext cx="8343900" cy="5086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08720" y="2020570"/>
            <a:ext cx="33051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设备接入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协议转换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边缘设备逻辑处理</a:t>
            </a:r>
            <a:endParaRPr lang="zh-CN" altLang="en-US" b="1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t>设备管理</a:t>
            </a:r>
            <a:r>
              <a:t>流程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设备状态：下行</a:t>
            </a:r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-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从云端同步期望设备状态到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边缘</a:t>
            </a:r>
            <a:endParaRPr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795" y="1238250"/>
            <a:ext cx="8105775" cy="4381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  <a:sym typeface="+mn-ea"/>
              </a:rPr>
              <a:t>设备状态：上行</a:t>
            </a:r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  <a:sym typeface="+mn-ea"/>
              </a:rPr>
              <a:t>-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  <a:sym typeface="+mn-ea"/>
              </a:rPr>
              <a:t>从边缘上报实际设备状态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  <a:sym typeface="+mn-ea"/>
              </a:rPr>
              <a:t>到云端</a:t>
            </a:r>
            <a:endParaRPr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1280795"/>
            <a:ext cx="8496300" cy="4295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>
          <a:xfrm>
            <a:off x="762641" y="2463322"/>
            <a:ext cx="4825403" cy="391795"/>
          </a:xfrm>
        </p:spPr>
        <p:txBody>
          <a:bodyPr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>
                <a:solidFill>
                  <a:schemeClr val="lt1"/>
                </a:solidFill>
              </a:rPr>
              <a:t>谢谢观看！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4" name="标题 3"/>
          <p:cNvSpPr/>
          <p:nvPr>
            <p:ph type="title"/>
            <p:custDataLst>
              <p:tags r:id="rId2"/>
            </p:custDataLst>
          </p:nvPr>
        </p:nvSpPr>
        <p:spPr>
          <a:xfrm>
            <a:off x="762006" y="3007515"/>
            <a:ext cx="4826038" cy="138715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200">
                <a:solidFill>
                  <a:schemeClr val="lt1"/>
                </a:solidFill>
              </a:rPr>
              <a:t>THANK YOU  FOR WATCHING !</a:t>
            </a:r>
            <a:endParaRPr lang="en-US" altLang="zh-CN" sz="62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zh-CN" altLang="en-US"/>
              <a:t>设备管理模块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0555" y="622935"/>
            <a:ext cx="7162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设备管理</a:t>
            </a: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</a:t>
            </a:r>
            <a:endParaRPr lang="zh-CN" alt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67395" y="1431925"/>
            <a:ext cx="353441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1600"/>
              <a:t>EdgeHub</a:t>
            </a:r>
            <a:r>
              <a:rPr lang="zh-CN" altLang="en-US" sz="1600"/>
              <a:t>：</a:t>
            </a:r>
            <a:endParaRPr lang="en-US" altLang="zh-CN" sz="1600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基于</a:t>
            </a:r>
            <a:r>
              <a:rPr lang="zh-CN" altLang="en-US" sz="1600"/>
              <a:t>Websocket/Quic,提供可靠的云边信息同步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en-US" altLang="zh-CN" sz="1600"/>
              <a:t>DeviceTwin: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设备元数据本地</a:t>
            </a:r>
            <a:r>
              <a:rPr lang="zh-CN" altLang="en-US" sz="1600"/>
              <a:t>持久化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设备元数据云边中</a:t>
            </a:r>
            <a:r>
              <a:rPr lang="zh-CN" altLang="en-US" sz="1600"/>
              <a:t>转</a:t>
            </a:r>
            <a:endParaRPr lang="zh-CN" altLang="en-US" sz="1600"/>
          </a:p>
          <a:p>
            <a:pPr marL="285750" indent="-285750"/>
            <a:endParaRPr lang="zh-CN" altLang="en-US" sz="1600"/>
          </a:p>
          <a:p>
            <a:pPr marL="285750" indent="-285750"/>
            <a:endParaRPr lang="zh-CN" altLang="en-US" sz="1600"/>
          </a:p>
          <a:p>
            <a:r>
              <a:rPr lang="en-US" altLang="zh-CN" sz="1600"/>
              <a:t>EventBus: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MQTT Client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Pub, Sub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indent="0">
              <a:buFont typeface="Arial" panose="020B0604020202020204" pitchFamily="34" charset="0"/>
              <a:buNone/>
            </a:pPr>
            <a:endParaRPr lang="en-US" altLang="zh-CN" sz="160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600"/>
              <a:t>Mappers: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设备</a:t>
            </a:r>
            <a:r>
              <a:rPr lang="zh-CN" altLang="en-US" sz="1600"/>
              <a:t>接入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35" y="1250315"/>
            <a:ext cx="7458075" cy="5114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Device API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4380" y="622935"/>
            <a:ext cx="7038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DeviceModel</a:t>
            </a:r>
            <a:endParaRPr lang="en-US" altLang="zh-CN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6025515" y="2709545"/>
            <a:ext cx="938530" cy="3492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6025515" y="5020310"/>
            <a:ext cx="938530" cy="349250"/>
          </a:xfrm>
          <a:prstGeom prst="rightArrow">
            <a:avLst/>
          </a:prstGeom>
          <a:gradFill>
            <a:gsLst>
              <a:gs pos="6000">
                <a:srgbClr val="FF9201"/>
              </a:gs>
              <a:gs pos="100000">
                <a:srgbClr val="FFE1B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015" y="1101090"/>
            <a:ext cx="4305300" cy="5238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77430" y="2060575"/>
            <a:ext cx="2666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定义设备的通用</a:t>
            </a:r>
            <a:r>
              <a:rPr lang="zh-CN" altLang="en-US"/>
              <a:t>属性：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</a:t>
            </a:r>
            <a:r>
              <a:rPr lang="zh-CN" altLang="en-US"/>
              <a:t>类型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</a:t>
            </a:r>
            <a:r>
              <a:rPr lang="zh-CN" altLang="en-US"/>
              <a:t>可读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默认值、最大</a:t>
            </a:r>
            <a:r>
              <a:rPr lang="zh-CN" altLang="en-US"/>
              <a:t>最小值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454265" y="4496435"/>
            <a:ext cx="2666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属性字段的访问</a:t>
            </a:r>
            <a:r>
              <a:rPr lang="zh-CN" altLang="en-US"/>
              <a:t>方式：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支持的读写</a:t>
            </a:r>
            <a:r>
              <a:rPr lang="zh-CN" altLang="en-US"/>
              <a:t>协议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读写</a:t>
            </a:r>
            <a:r>
              <a:rPr lang="zh-CN" altLang="en-US"/>
              <a:t>参数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数据格式转换</a:t>
            </a:r>
            <a:r>
              <a:rPr lang="en-US" altLang="zh-CN"/>
              <a:t>...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4380" y="622935"/>
            <a:ext cx="7038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</a:t>
            </a: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Instance</a:t>
            </a:r>
            <a:endParaRPr lang="en-US" altLang="zh-CN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6301740" y="2709545"/>
            <a:ext cx="938530" cy="3492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6301740" y="5020310"/>
            <a:ext cx="938530" cy="34925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53655" y="2178050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设备模型</a:t>
            </a:r>
            <a:r>
              <a:rPr lang="zh-CN" altLang="en-US"/>
              <a:t>关联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730490" y="4496435"/>
            <a:ext cx="4366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设备属性字段：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字段</a:t>
            </a:r>
            <a:r>
              <a:rPr lang="zh-CN" altLang="en-US"/>
              <a:t>名称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desired</a:t>
            </a:r>
            <a:r>
              <a:rPr lang="zh-CN" altLang="en-US"/>
              <a:t>用于设置期望</a:t>
            </a:r>
            <a:r>
              <a:rPr lang="zh-CN" altLang="en-US"/>
              <a:t>值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reported</a:t>
            </a:r>
            <a:r>
              <a:rPr lang="zh-CN" altLang="en-US"/>
              <a:t>用于记录设备</a:t>
            </a:r>
            <a:r>
              <a:rPr lang="zh-CN" altLang="en-US">
                <a:sym typeface="+mn-ea"/>
              </a:rPr>
              <a:t>当前实际情况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" y="1101090"/>
            <a:ext cx="4857750" cy="55721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301740" y="2187575"/>
            <a:ext cx="938530" cy="349250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301740" y="3430270"/>
            <a:ext cx="938530" cy="349250"/>
          </a:xfrm>
          <a:prstGeom prst="rightArrow">
            <a:avLst/>
          </a:prstGeom>
          <a:gradFill>
            <a:gsLst>
              <a:gs pos="6000">
                <a:srgbClr val="FF9201"/>
              </a:gs>
              <a:gs pos="100000">
                <a:srgbClr val="FFE1B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2865" y="2709545"/>
            <a:ext cx="381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实际使用的访问协议及相关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30490" y="3411220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设备关联的节点</a:t>
            </a:r>
            <a:r>
              <a:rPr lang="zh-CN" altLang="en-US"/>
              <a:t>信息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42340" y="321945"/>
            <a:ext cx="9928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Device</a:t>
            </a: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Controller</a:t>
            </a:r>
            <a:endParaRPr lang="en-US" altLang="zh-CN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096000" y="3152775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220" y="847090"/>
            <a:ext cx="6638925" cy="52006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DeviceTwin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DeviceTwin</a:t>
            </a:r>
            <a:endParaRPr lang="en-US" altLang="zh-CN"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0825" y="1042670"/>
            <a:ext cx="6610350" cy="4772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103.xml><?xml version="1.0" encoding="utf-8"?>
<p:tagLst xmlns:p="http://schemas.openxmlformats.org/presentationml/2006/main">
  <p:tag name="KSO_WM_SLIDE_BACKGROUND_TYPE" val="bottomTop"/>
</p:tagLst>
</file>

<file path=ppt/tags/tag104.xml><?xml version="1.0" encoding="utf-8"?>
<p:tagLst xmlns:p="http://schemas.openxmlformats.org/presentationml/2006/main">
  <p:tag name="KSO_WM_SLIDE_BACKGROUND_TYPE" val="bottomTop"/>
</p:tagLst>
</file>

<file path=ppt/tags/tag105.xml><?xml version="1.0" encoding="utf-8"?>
<p:tagLst xmlns:p="http://schemas.openxmlformats.org/presentationml/2006/main">
  <p:tag name="KSO_WM_SLIDE_BACKGROUND_TYPE" val="bottomTop"/>
</p:tagLst>
</file>

<file path=ppt/tags/tag106.xml><?xml version="1.0" encoding="utf-8"?>
<p:tagLst xmlns:p="http://schemas.openxmlformats.org/presentationml/2006/main">
  <p:tag name="KSO_WM_SLIDE_BACKGROUND_TYPE" val="bottomTop"/>
</p:tagLst>
</file>

<file path=ppt/tags/tag107.xml><?xml version="1.0" encoding="utf-8"?>
<p:tagLst xmlns:p="http://schemas.openxmlformats.org/presentationml/2006/main">
  <p:tag name="KSO_WM_SLIDE_BACKGROUND_TYPE" val="bottomTop"/>
</p:tagLst>
</file>

<file path=ppt/tags/tag108.xml><?xml version="1.0" encoding="utf-8"?>
<p:tagLst xmlns:p="http://schemas.openxmlformats.org/presentationml/2006/main">
  <p:tag name="KSO_WM_SLIDE_BACKGROUND_TYPE" val="bottomTop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114.xml><?xml version="1.0" encoding="utf-8"?>
<p:tagLst xmlns:p="http://schemas.openxmlformats.org/presentationml/2006/main">
  <p:tag name="KSO_WM_SLIDE_BACKGROUND_TYPE" val="navigation"/>
</p:tagLst>
</file>

<file path=ppt/tags/tag115.xml><?xml version="1.0" encoding="utf-8"?>
<p:tagLst xmlns:p="http://schemas.openxmlformats.org/presentationml/2006/main">
  <p:tag name="KSO_WM_SLIDE_BACKGROUND_TYPE" val="navigation"/>
</p:tagLst>
</file>

<file path=ppt/tags/tag116.xml><?xml version="1.0" encoding="utf-8"?>
<p:tagLst xmlns:p="http://schemas.openxmlformats.org/presentationml/2006/main">
  <p:tag name="KSO_WM_SLIDE_BACKGROUND_TYPE" val="navigation"/>
</p:tagLst>
</file>

<file path=ppt/tags/tag117.xml><?xml version="1.0" encoding="utf-8"?>
<p:tagLst xmlns:p="http://schemas.openxmlformats.org/presentationml/2006/main">
  <p:tag name="KSO_WM_SLIDE_BACKGROUND_TYPE" val="navigation"/>
</p:tagLst>
</file>

<file path=ppt/tags/tag118.xml><?xml version="1.0" encoding="utf-8"?>
<p:tagLst xmlns:p="http://schemas.openxmlformats.org/presentationml/2006/main">
  <p:tag name="KSO_WM_SLIDE_BACKGROUND_TYPE" val="navigation"/>
</p:tagLst>
</file>

<file path=ppt/tags/tag119.xml><?xml version="1.0" encoding="utf-8"?>
<p:tagLst xmlns:p="http://schemas.openxmlformats.org/presentationml/2006/main"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</p:tagLst>
</file>

<file path=ppt/tags/tag121.xml><?xml version="1.0" encoding="utf-8"?>
<p:tagLst xmlns:p="http://schemas.openxmlformats.org/presentationml/2006/main"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127.xml><?xml version="1.0" encoding="utf-8"?>
<p:tagLst xmlns:p="http://schemas.openxmlformats.org/presentationml/2006/main">
  <p:tag name="KSO_WM_SLIDE_BACKGROUND_TYPE" val="belt"/>
</p:tagLst>
</file>

<file path=ppt/tags/tag128.xml><?xml version="1.0" encoding="utf-8"?>
<p:tagLst xmlns:p="http://schemas.openxmlformats.org/presentationml/2006/main">
  <p:tag name="KSO_WM_SLIDE_BACKGROUND_TYPE" val="belt"/>
</p:tagLst>
</file>

<file path=ppt/tags/tag129.xml><?xml version="1.0" encoding="utf-8"?>
<p:tagLst xmlns:p="http://schemas.openxmlformats.org/presentationml/2006/main">
  <p:tag name="KSO_WM_SLIDE_BACKGROUND_TYPE" val="belt"/>
</p:tagLst>
</file>

<file path=ppt/tags/tag1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30.xml><?xml version="1.0" encoding="utf-8"?>
<p:tagLst xmlns:p="http://schemas.openxmlformats.org/presentationml/2006/main">
  <p:tag name="KSO_WM_SLIDE_BACKGROUND_TYPE" val="belt"/>
</p:tagLst>
</file>

<file path=ppt/tags/tag131.xml><?xml version="1.0" encoding="utf-8"?>
<p:tagLst xmlns:p="http://schemas.openxmlformats.org/presentationml/2006/main">
  <p:tag name="KSO_WM_SLIDE_BACKGROUND_TYPE" val="belt"/>
</p:tagLst>
</file>

<file path=ppt/tags/tag1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133.xml><?xml version="1.0" encoding="utf-8"?>
<p:tagLst xmlns:p="http://schemas.openxmlformats.org/presentationml/2006/main">
  <p:tag name="KSO_WM_TEMPLATE_CATEGORY" val="custom"/>
  <p:tag name="KSO_WM_TEMPLATE_INDEX" val="2021589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4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1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16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95.xml><?xml version="1.0" encoding="utf-8"?>
<p:tagLst xmlns:p="http://schemas.openxmlformats.org/presentationml/2006/main">
  <p:tag name="KSO_WM_SLIDE_BACKGROUND_TYPE" val="general"/>
</p:tagLst>
</file>

<file path=ppt/tags/tag196.xml><?xml version="1.0" encoding="utf-8"?>
<p:tagLst xmlns:p="http://schemas.openxmlformats.org/presentationml/2006/main"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204.xml><?xml version="1.0" encoding="utf-8"?>
<p:tagLst xmlns:p="http://schemas.openxmlformats.org/presentationml/2006/main">
  <p:tag name="KSO_WM_SLIDE_BACKGROUND_TYPE" val="frame"/>
</p:tagLst>
</file>

<file path=ppt/tags/tag205.xml><?xml version="1.0" encoding="utf-8"?>
<p:tagLst xmlns:p="http://schemas.openxmlformats.org/presentationml/2006/main">
  <p:tag name="KSO_WM_SLIDE_BACKGROUND_TYPE" val="frame"/>
</p:tagLst>
</file>

<file path=ppt/tags/tag206.xml><?xml version="1.0" encoding="utf-8"?>
<p:tagLst xmlns:p="http://schemas.openxmlformats.org/presentationml/2006/main">
  <p:tag name="KSO_WM_SLIDE_BACKGROUND_TYPE" val="frame"/>
</p:tagLst>
</file>

<file path=ppt/tags/tag207.xml><?xml version="1.0" encoding="utf-8"?>
<p:tagLst xmlns:p="http://schemas.openxmlformats.org/presentationml/2006/main">
  <p:tag name="KSO_WM_SLIDE_BACKGROUND_TYPE" val="frame"/>
</p:tagLst>
</file>

<file path=ppt/tags/tag208.xml><?xml version="1.0" encoding="utf-8"?>
<p:tagLst xmlns:p="http://schemas.openxmlformats.org/presentationml/2006/main">
  <p:tag name="KSO_WM_SLIDE_BACKGROUND_TYPE" val="frame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214.xml><?xml version="1.0" encoding="utf-8"?>
<p:tagLst xmlns:p="http://schemas.openxmlformats.org/presentationml/2006/main">
  <p:tag name="KSO_WM_SLIDE_BACKGROUND_TYPE" val="leftRight"/>
</p:tagLst>
</file>

<file path=ppt/tags/tag215.xml><?xml version="1.0" encoding="utf-8"?>
<p:tagLst xmlns:p="http://schemas.openxmlformats.org/presentationml/2006/main">
  <p:tag name="KSO_WM_SLIDE_BACKGROUND_TYPE" val="leftRight"/>
</p:tagLst>
</file>

<file path=ppt/tags/tag216.xml><?xml version="1.0" encoding="utf-8"?>
<p:tagLst xmlns:p="http://schemas.openxmlformats.org/presentationml/2006/main">
  <p:tag name="KSO_WM_SLIDE_BACKGROUND_TYPE" val="leftRight"/>
</p:tagLst>
</file>

<file path=ppt/tags/tag217.xml><?xml version="1.0" encoding="utf-8"?>
<p:tagLst xmlns:p="http://schemas.openxmlformats.org/presentationml/2006/main">
  <p:tag name="KSO_WM_SLIDE_BACKGROUND_TYPE" val="leftRight"/>
</p:tagLst>
</file>

<file path=ppt/tags/tag218.xml><?xml version="1.0" encoding="utf-8"?>
<p:tagLst xmlns:p="http://schemas.openxmlformats.org/presentationml/2006/main"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225.xml><?xml version="1.0" encoding="utf-8"?>
<p:tagLst xmlns:p="http://schemas.openxmlformats.org/presentationml/2006/main">
  <p:tag name="KSO_WM_SLIDE_BACKGROUND_TYPE" val="topBottom"/>
</p:tagLst>
</file>

<file path=ppt/tags/tag226.xml><?xml version="1.0" encoding="utf-8"?>
<p:tagLst xmlns:p="http://schemas.openxmlformats.org/presentationml/2006/main">
  <p:tag name="KSO_WM_SLIDE_BACKGROUND_TYPE" val="topBottom"/>
</p:tagLst>
</file>

<file path=ppt/tags/tag227.xml><?xml version="1.0" encoding="utf-8"?>
<p:tagLst xmlns:p="http://schemas.openxmlformats.org/presentationml/2006/main"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236.xml><?xml version="1.0" encoding="utf-8"?>
<p:tagLst xmlns:p="http://schemas.openxmlformats.org/presentationml/2006/main"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SLIDE_BACKGROUND_TYPE" val="belt"/>
</p:tagLst>
</file>

<file path=ppt/tags/tag263.xml><?xml version="1.0" encoding="utf-8"?>
<p:tagLst xmlns:p="http://schemas.openxmlformats.org/presentationml/2006/main">
  <p:tag name="KSO_WM_SLIDE_BACKGROUND_TYPE" val="belt"/>
</p:tagLst>
</file>

<file path=ppt/tags/tag264.xml><?xml version="1.0" encoding="utf-8"?>
<p:tagLst xmlns:p="http://schemas.openxmlformats.org/presentationml/2006/main">
  <p:tag name="KSO_WM_SLIDE_BACKGROUND_TYPE" val="belt"/>
</p:tagLst>
</file>

<file path=ppt/tags/tag2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266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2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2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0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3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8.xml><?xml version="1.0" encoding="utf-8"?>
<p:tagLst xmlns:p="http://schemas.openxmlformats.org/presentationml/2006/main">
  <p:tag name="KSO_WM_SLIDE_BACKGROUND_TYPE" val="general"/>
</p:tagLst>
</file>

<file path=ppt/tags/tag329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30.xml><?xml version="1.0" encoding="utf-8"?>
<p:tagLst xmlns:p="http://schemas.openxmlformats.org/presentationml/2006/main">
  <p:tag name="KSO_WM_SLIDE_BACKGROUND_TYPE" val="general"/>
</p:tagLst>
</file>

<file path=ppt/tags/tag331.xml><?xml version="1.0" encoding="utf-8"?>
<p:tagLst xmlns:p="http://schemas.openxmlformats.org/presentationml/2006/main"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337.xml><?xml version="1.0" encoding="utf-8"?>
<p:tagLst xmlns:p="http://schemas.openxmlformats.org/presentationml/2006/main">
  <p:tag name="KSO_WM_SLIDE_BACKGROUND_TYPE" val="frame"/>
</p:tagLst>
</file>

<file path=ppt/tags/tag338.xml><?xml version="1.0" encoding="utf-8"?>
<p:tagLst xmlns:p="http://schemas.openxmlformats.org/presentationml/2006/main">
  <p:tag name="KSO_WM_SLIDE_BACKGROUND_TYPE" val="frame"/>
</p:tagLst>
</file>

<file path=ppt/tags/tag339.xml><?xml version="1.0" encoding="utf-8"?>
<p:tagLst xmlns:p="http://schemas.openxmlformats.org/presentationml/2006/main">
  <p:tag name="KSO_WM_SLIDE_BACKGROUND_TYPE" val="frame"/>
</p:tagLst>
</file>

<file path=ppt/tags/tag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40.xml><?xml version="1.0" encoding="utf-8"?>
<p:tagLst xmlns:p="http://schemas.openxmlformats.org/presentationml/2006/main">
  <p:tag name="KSO_WM_SLIDE_BACKGROUND_TYPE" val="frame"/>
</p:tagLst>
</file>

<file path=ppt/tags/tag341.xml><?xml version="1.0" encoding="utf-8"?>
<p:tagLst xmlns:p="http://schemas.openxmlformats.org/presentationml/2006/main"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347.xml><?xml version="1.0" encoding="utf-8"?>
<p:tagLst xmlns:p="http://schemas.openxmlformats.org/presentationml/2006/main">
  <p:tag name="KSO_WM_SLIDE_BACKGROUND_TYPE" val="leftRight"/>
</p:tagLst>
</file>

<file path=ppt/tags/tag348.xml><?xml version="1.0" encoding="utf-8"?>
<p:tagLst xmlns:p="http://schemas.openxmlformats.org/presentationml/2006/main">
  <p:tag name="KSO_WM_SLIDE_BACKGROUND_TYPE" val="leftRight"/>
</p:tagLst>
</file>

<file path=ppt/tags/tag349.xml><?xml version="1.0" encoding="utf-8"?>
<p:tagLst xmlns:p="http://schemas.openxmlformats.org/presentationml/2006/main">
  <p:tag name="KSO_WM_SLIDE_BACKGROUND_TYPE" val="leftRight"/>
</p:tagLst>
</file>

<file path=ppt/tags/tag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50.xml><?xml version="1.0" encoding="utf-8"?>
<p:tagLst xmlns:p="http://schemas.openxmlformats.org/presentationml/2006/main">
  <p:tag name="KSO_WM_SLIDE_BACKGROUND_TYPE" val="leftRight"/>
</p:tagLst>
</file>

<file path=ppt/tags/tag351.xml><?xml version="1.0" encoding="utf-8"?>
<p:tagLst xmlns:p="http://schemas.openxmlformats.org/presentationml/2006/main">
  <p:tag name="KSO_WM_SLIDE_BACKGROUND_TYPE" val="leftRight"/>
</p:tagLst>
</file>

<file path=ppt/tags/tag352.xml><?xml version="1.0" encoding="utf-8"?>
<p:tagLst xmlns:p="http://schemas.openxmlformats.org/presentationml/2006/main">
  <p:tag name="KSO_WM_SLIDE_BACKGROUND_TYPE" val="leftRight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358.xml><?xml version="1.0" encoding="utf-8"?>
<p:tagLst xmlns:p="http://schemas.openxmlformats.org/presentationml/2006/main">
  <p:tag name="KSO_WM_SLIDE_BACKGROUND_TYPE" val="topBottom"/>
</p:tagLst>
</file>

<file path=ppt/tags/tag359.xml><?xml version="1.0" encoding="utf-8"?>
<p:tagLst xmlns:p="http://schemas.openxmlformats.org/presentationml/2006/main">
  <p:tag name="KSO_WM_SLIDE_BACKGROUND_TYPE" val="topBot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60.xml><?xml version="1.0" encoding="utf-8"?>
<p:tagLst xmlns:p="http://schemas.openxmlformats.org/presentationml/2006/main">
  <p:tag name="KSO_WM_SLIDE_BACKGROUND_TYPE" val="topBottom"/>
</p:tagLst>
</file>

<file path=ppt/tags/tag361.xml><?xml version="1.0" encoding="utf-8"?>
<p:tagLst xmlns:p="http://schemas.openxmlformats.org/presentationml/2006/main">
  <p:tag name="KSO_WM_SLIDE_BACKGROUND_TYPE" val="topBottom"/>
</p:tagLst>
</file>

<file path=ppt/tags/tag362.xml><?xml version="1.0" encoding="utf-8"?>
<p:tagLst xmlns:p="http://schemas.openxmlformats.org/presentationml/2006/main">
  <p:tag name="KSO_WM_SLIDE_BACKGROUND_TYPE" val="topBottom"/>
</p:tagLst>
</file>

<file path=ppt/tags/tag363.xml><?xml version="1.0" encoding="utf-8"?>
<p:tagLst xmlns:p="http://schemas.openxmlformats.org/presentationml/2006/main">
  <p:tag name="KSO_WM_SLIDE_BACKGROUND_TYPE" val="topBot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369.xml><?xml version="1.0" encoding="utf-8"?>
<p:tagLst xmlns:p="http://schemas.openxmlformats.org/presentationml/2006/main">
  <p:tag name="KSO_WM_SLIDE_BACKGROUND_TYPE" val="bottomTo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70.xml><?xml version="1.0" encoding="utf-8"?>
<p:tagLst xmlns:p="http://schemas.openxmlformats.org/presentationml/2006/main">
  <p:tag name="KSO_WM_SLIDE_BACKGROUND_TYPE" val="bottomTop"/>
</p:tagLst>
</file>

<file path=ppt/tags/tag371.xml><?xml version="1.0" encoding="utf-8"?>
<p:tagLst xmlns:p="http://schemas.openxmlformats.org/presentationml/2006/main">
  <p:tag name="KSO_WM_SLIDE_BACKGROUND_TYPE" val="bottomTop"/>
</p:tagLst>
</file>

<file path=ppt/tags/tag372.xml><?xml version="1.0" encoding="utf-8"?>
<p:tagLst xmlns:p="http://schemas.openxmlformats.org/presentationml/2006/main">
  <p:tag name="KSO_WM_SLIDE_BACKGROUND_TYPE" val="bottomTop"/>
</p:tagLst>
</file>

<file path=ppt/tags/tag373.xml><?xml version="1.0" encoding="utf-8"?>
<p:tagLst xmlns:p="http://schemas.openxmlformats.org/presentationml/2006/main">
  <p:tag name="KSO_WM_SLIDE_BACKGROUND_TYPE" val="bottomTop"/>
</p:tagLst>
</file>

<file path=ppt/tags/tag374.xml><?xml version="1.0" encoding="utf-8"?>
<p:tagLst xmlns:p="http://schemas.openxmlformats.org/presentationml/2006/main">
  <p:tag name="KSO_WM_SLIDE_BACKGROUND_TYPE" val="bottomTop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80.xml><?xml version="1.0" encoding="utf-8"?>
<p:tagLst xmlns:p="http://schemas.openxmlformats.org/presentationml/2006/main">
  <p:tag name="KSO_WM_SLIDE_BACKGROUND_TYPE" val="navigation"/>
</p:tagLst>
</file>

<file path=ppt/tags/tag381.xml><?xml version="1.0" encoding="utf-8"?>
<p:tagLst xmlns:p="http://schemas.openxmlformats.org/presentationml/2006/main">
  <p:tag name="KSO_WM_SLIDE_BACKGROUND_TYPE" val="navigation"/>
</p:tagLst>
</file>

<file path=ppt/tags/tag382.xml><?xml version="1.0" encoding="utf-8"?>
<p:tagLst xmlns:p="http://schemas.openxmlformats.org/presentationml/2006/main">
  <p:tag name="KSO_WM_SLIDE_BACKGROUND_TYPE" val="navigation"/>
</p:tagLst>
</file>

<file path=ppt/tags/tag383.xml><?xml version="1.0" encoding="utf-8"?>
<p:tagLst xmlns:p="http://schemas.openxmlformats.org/presentationml/2006/main">
  <p:tag name="KSO_WM_SLIDE_BACKGROUND_TYPE" val="navigation"/>
</p:tagLst>
</file>

<file path=ppt/tags/tag384.xml><?xml version="1.0" encoding="utf-8"?>
<p:tagLst xmlns:p="http://schemas.openxmlformats.org/presentationml/2006/main">
  <p:tag name="KSO_WM_SLIDE_BACKGROUND_TYPE" val="navigation"/>
</p:tagLst>
</file>

<file path=ppt/tags/tag385.xml><?xml version="1.0" encoding="utf-8"?>
<p:tagLst xmlns:p="http://schemas.openxmlformats.org/presentationml/2006/main">
  <p:tag name="KSO_WM_SLIDE_BACKGROUND_TYPE" val="navigation"/>
</p:tagLst>
</file>

<file path=ppt/tags/tag386.xml><?xml version="1.0" encoding="utf-8"?>
<p:tagLst xmlns:p="http://schemas.openxmlformats.org/presentationml/2006/main">
  <p:tag name="KSO_WM_SLIDE_BACKGROUND_TYPE" val="navigation"/>
</p:tagLst>
</file>

<file path=ppt/tags/tag387.xml><?xml version="1.0" encoding="utf-8"?>
<p:tagLst xmlns:p="http://schemas.openxmlformats.org/presentationml/2006/main">
  <p:tag name="KSO_WM_SLIDE_BACKGROUND_TYPE" val="navigation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393.xml><?xml version="1.0" encoding="utf-8"?>
<p:tagLst xmlns:p="http://schemas.openxmlformats.org/presentationml/2006/main">
  <p:tag name="KSO_WM_SLIDE_BACKGROUND_TYPE" val="belt"/>
</p:tagLst>
</file>

<file path=ppt/tags/tag394.xml><?xml version="1.0" encoding="utf-8"?>
<p:tagLst xmlns:p="http://schemas.openxmlformats.org/presentationml/2006/main">
  <p:tag name="KSO_WM_SLIDE_BACKGROUND_TYPE" val="belt"/>
</p:tagLst>
</file>

<file path=ppt/tags/tag395.xml><?xml version="1.0" encoding="utf-8"?>
<p:tagLst xmlns:p="http://schemas.openxmlformats.org/presentationml/2006/main">
  <p:tag name="KSO_WM_SLIDE_BACKGROUND_TYPE" val="belt"/>
</p:tagLst>
</file>

<file path=ppt/tags/tag396.xml><?xml version="1.0" encoding="utf-8"?>
<p:tagLst xmlns:p="http://schemas.openxmlformats.org/presentationml/2006/main">
  <p:tag name="KSO_WM_SLIDE_BACKGROUND_TYPE" val="belt"/>
</p:tagLst>
</file>

<file path=ppt/tags/tag397.xml><?xml version="1.0" encoding="utf-8"?>
<p:tagLst xmlns:p="http://schemas.openxmlformats.org/presentationml/2006/main">
  <p:tag name="KSO_WM_SLIDE_BACKGROUND_TYPE" val="belt"/>
</p:tagLst>
</file>

<file path=ppt/tags/tag39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399.xml><?xml version="1.0" encoding="utf-8"?>
<p:tagLst xmlns:p="http://schemas.openxmlformats.org/presentationml/2006/main">
  <p:tag name="KSO_WM_TEMPLATE_CATEGORY" val="custom"/>
  <p:tag name="KSO_WM_TEMPLATE_INDEX" val="20215899"/>
</p:tagLst>
</file>

<file path=ppt/tags/tag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0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0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41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4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4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4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4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1.xml><?xml version="1.0" encoding="utf-8"?>
<p:tagLst xmlns:p="http://schemas.openxmlformats.org/presentationml/2006/main">
  <p:tag name="KSO_WM_SLIDE_BACKGROUND_TYPE" val="general"/>
</p:tagLst>
</file>

<file path=ppt/tags/tag462.xml><?xml version="1.0" encoding="utf-8"?>
<p:tagLst xmlns:p="http://schemas.openxmlformats.org/presentationml/2006/main">
  <p:tag name="KSO_WM_SLIDE_BACKGROUND_TYPE" val="general"/>
</p:tagLst>
</file>

<file path=ppt/tags/tag463.xml><?xml version="1.0" encoding="utf-8"?>
<p:tagLst xmlns:p="http://schemas.openxmlformats.org/presentationml/2006/main">
  <p:tag name="KSO_WM_SLIDE_BACKGROUND_TYPE" val="general"/>
</p:tagLst>
</file>

<file path=ppt/tags/tag464.xml><?xml version="1.0" encoding="utf-8"?>
<p:tagLst xmlns:p="http://schemas.openxmlformats.org/presentationml/2006/main">
  <p:tag name="KSO_WM_SLIDE_BACKGROUND_TYPE" val="general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70.xml><?xml version="1.0" encoding="utf-8"?>
<p:tagLst xmlns:p="http://schemas.openxmlformats.org/presentationml/2006/main">
  <p:tag name="KSO_WM_SLIDE_BACKGROUND_TYPE" val="frame"/>
</p:tagLst>
</file>

<file path=ppt/tags/tag471.xml><?xml version="1.0" encoding="utf-8"?>
<p:tagLst xmlns:p="http://schemas.openxmlformats.org/presentationml/2006/main">
  <p:tag name="KSO_WM_SLIDE_BACKGROUND_TYPE" val="frame"/>
</p:tagLst>
</file>

<file path=ppt/tags/tag472.xml><?xml version="1.0" encoding="utf-8"?>
<p:tagLst xmlns:p="http://schemas.openxmlformats.org/presentationml/2006/main">
  <p:tag name="KSO_WM_SLIDE_BACKGROUND_TYPE" val="frame"/>
</p:tagLst>
</file>

<file path=ppt/tags/tag473.xml><?xml version="1.0" encoding="utf-8"?>
<p:tagLst xmlns:p="http://schemas.openxmlformats.org/presentationml/2006/main">
  <p:tag name="KSO_WM_SLIDE_BACKGROUND_TYPE" val="frame"/>
</p:tagLst>
</file>

<file path=ppt/tags/tag474.xml><?xml version="1.0" encoding="utf-8"?>
<p:tagLst xmlns:p="http://schemas.openxmlformats.org/presentationml/2006/main">
  <p:tag name="KSO_WM_SLIDE_BACKGROUND_TYPE" val="frame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80.xml><?xml version="1.0" encoding="utf-8"?>
<p:tagLst xmlns:p="http://schemas.openxmlformats.org/presentationml/2006/main">
  <p:tag name="KSO_WM_SLIDE_BACKGROUND_TYPE" val="leftRight"/>
</p:tagLst>
</file>

<file path=ppt/tags/tag481.xml><?xml version="1.0" encoding="utf-8"?>
<p:tagLst xmlns:p="http://schemas.openxmlformats.org/presentationml/2006/main">
  <p:tag name="KSO_WM_SLIDE_BACKGROUND_TYPE" val="leftRight"/>
</p:tagLst>
</file>

<file path=ppt/tags/tag482.xml><?xml version="1.0" encoding="utf-8"?>
<p:tagLst xmlns:p="http://schemas.openxmlformats.org/presentationml/2006/main">
  <p:tag name="KSO_WM_SLIDE_BACKGROUND_TYPE" val="leftRight"/>
</p:tagLst>
</file>

<file path=ppt/tags/tag483.xml><?xml version="1.0" encoding="utf-8"?>
<p:tagLst xmlns:p="http://schemas.openxmlformats.org/presentationml/2006/main">
  <p:tag name="KSO_WM_SLIDE_BACKGROUND_TYPE" val="leftRight"/>
</p:tagLst>
</file>

<file path=ppt/tags/tag484.xml><?xml version="1.0" encoding="utf-8"?>
<p:tagLst xmlns:p="http://schemas.openxmlformats.org/presentationml/2006/main">
  <p:tag name="KSO_WM_SLIDE_BACKGROUND_TYPE" val="leftRight"/>
</p:tagLst>
</file>

<file path=ppt/tags/tag485.xml><?xml version="1.0" encoding="utf-8"?>
<p:tagLst xmlns:p="http://schemas.openxmlformats.org/presentationml/2006/main">
  <p:tag name="KSO_WM_SLIDE_BACKGROUND_TYPE" val="leftRight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491.xml><?xml version="1.0" encoding="utf-8"?>
<p:tagLst xmlns:p="http://schemas.openxmlformats.org/presentationml/2006/main">
  <p:tag name="KSO_WM_SLIDE_BACKGROUND_TYPE" val="topBottom"/>
</p:tagLst>
</file>

<file path=ppt/tags/tag492.xml><?xml version="1.0" encoding="utf-8"?>
<p:tagLst xmlns:p="http://schemas.openxmlformats.org/presentationml/2006/main">
  <p:tag name="KSO_WM_SLIDE_BACKGROUND_TYPE" val="topBottom"/>
</p:tagLst>
</file>

<file path=ppt/tags/tag493.xml><?xml version="1.0" encoding="utf-8"?>
<p:tagLst xmlns:p="http://schemas.openxmlformats.org/presentationml/2006/main">
  <p:tag name="KSO_WM_SLIDE_BACKGROUND_TYPE" val="topBottom"/>
</p:tagLst>
</file>

<file path=ppt/tags/tag494.xml><?xml version="1.0" encoding="utf-8"?>
<p:tagLst xmlns:p="http://schemas.openxmlformats.org/presentationml/2006/main">
  <p:tag name="KSO_WM_SLIDE_BACKGROUND_TYPE" val="topBottom"/>
</p:tagLst>
</file>

<file path=ppt/tags/tag495.xml><?xml version="1.0" encoding="utf-8"?>
<p:tagLst xmlns:p="http://schemas.openxmlformats.org/presentationml/2006/main">
  <p:tag name="KSO_WM_SLIDE_BACKGROUND_TYPE" val="topBottom"/>
</p:tagLst>
</file>

<file path=ppt/tags/tag496.xml><?xml version="1.0" encoding="utf-8"?>
<p:tagLst xmlns:p="http://schemas.openxmlformats.org/presentationml/2006/main">
  <p:tag name="KSO_WM_SLIDE_BACKGROUND_TYPE" val="topBottom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502.xml><?xml version="1.0" encoding="utf-8"?>
<p:tagLst xmlns:p="http://schemas.openxmlformats.org/presentationml/2006/main">
  <p:tag name="KSO_WM_SLIDE_BACKGROUND_TYPE" val="bottomTop"/>
</p:tagLst>
</file>

<file path=ppt/tags/tag503.xml><?xml version="1.0" encoding="utf-8"?>
<p:tagLst xmlns:p="http://schemas.openxmlformats.org/presentationml/2006/main">
  <p:tag name="KSO_WM_SLIDE_BACKGROUND_TYPE" val="bottomTop"/>
</p:tagLst>
</file>

<file path=ppt/tags/tag504.xml><?xml version="1.0" encoding="utf-8"?>
<p:tagLst xmlns:p="http://schemas.openxmlformats.org/presentationml/2006/main">
  <p:tag name="KSO_WM_SLIDE_BACKGROUND_TYPE" val="bottomTop"/>
</p:tagLst>
</file>

<file path=ppt/tags/tag505.xml><?xml version="1.0" encoding="utf-8"?>
<p:tagLst xmlns:p="http://schemas.openxmlformats.org/presentationml/2006/main">
  <p:tag name="KSO_WM_SLIDE_BACKGROUND_TYPE" val="bottomTop"/>
</p:tagLst>
</file>

<file path=ppt/tags/tag506.xml><?xml version="1.0" encoding="utf-8"?>
<p:tagLst xmlns:p="http://schemas.openxmlformats.org/presentationml/2006/main">
  <p:tag name="KSO_WM_SLIDE_BACKGROUND_TYPE" val="bottomTop"/>
</p:tagLst>
</file>

<file path=ppt/tags/tag507.xml><?xml version="1.0" encoding="utf-8"?>
<p:tagLst xmlns:p="http://schemas.openxmlformats.org/presentationml/2006/main">
  <p:tag name="KSO_WM_SLIDE_BACKGROUND_TYPE" val="bottomTop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513.xml><?xml version="1.0" encoding="utf-8"?>
<p:tagLst xmlns:p="http://schemas.openxmlformats.org/presentationml/2006/main">
  <p:tag name="KSO_WM_SLIDE_BACKGROUND_TYPE" val="navigation"/>
</p:tagLst>
</file>

<file path=ppt/tags/tag514.xml><?xml version="1.0" encoding="utf-8"?>
<p:tagLst xmlns:p="http://schemas.openxmlformats.org/presentationml/2006/main">
  <p:tag name="KSO_WM_SLIDE_BACKGROUND_TYPE" val="navigation"/>
</p:tagLst>
</file>

<file path=ppt/tags/tag515.xml><?xml version="1.0" encoding="utf-8"?>
<p:tagLst xmlns:p="http://schemas.openxmlformats.org/presentationml/2006/main">
  <p:tag name="KSO_WM_SLIDE_BACKGROUND_TYPE" val="navigation"/>
</p:tagLst>
</file>

<file path=ppt/tags/tag516.xml><?xml version="1.0" encoding="utf-8"?>
<p:tagLst xmlns:p="http://schemas.openxmlformats.org/presentationml/2006/main">
  <p:tag name="KSO_WM_SLIDE_BACKGROUND_TYPE" val="navigation"/>
</p:tagLst>
</file>

<file path=ppt/tags/tag517.xml><?xml version="1.0" encoding="utf-8"?>
<p:tagLst xmlns:p="http://schemas.openxmlformats.org/presentationml/2006/main">
  <p:tag name="KSO_WM_SLIDE_BACKGROUND_TYPE" val="navigation"/>
</p:tagLst>
</file>

<file path=ppt/tags/tag518.xml><?xml version="1.0" encoding="utf-8"?>
<p:tagLst xmlns:p="http://schemas.openxmlformats.org/presentationml/2006/main">
  <p:tag name="KSO_WM_SLIDE_BACKGROUND_TYPE" val="navigation"/>
</p:tagLst>
</file>

<file path=ppt/tags/tag519.xml><?xml version="1.0" encoding="utf-8"?>
<p:tagLst xmlns:p="http://schemas.openxmlformats.org/presentationml/2006/main">
  <p:tag name="KSO_WM_SLIDE_BACKGROUND_TYPE" val="navigation"/>
</p:tagLst>
</file>

<file path=ppt/tags/tag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0.xml><?xml version="1.0" encoding="utf-8"?>
<p:tagLst xmlns:p="http://schemas.openxmlformats.org/presentationml/2006/main">
  <p:tag name="KSO_WM_SLIDE_BACKGROUND_TYPE" val="navigation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526.xml><?xml version="1.0" encoding="utf-8"?>
<p:tagLst xmlns:p="http://schemas.openxmlformats.org/presentationml/2006/main">
  <p:tag name="KSO_WM_SLIDE_BACKGROUND_TYPE" val="belt"/>
</p:tagLst>
</file>

<file path=ppt/tags/tag527.xml><?xml version="1.0" encoding="utf-8"?>
<p:tagLst xmlns:p="http://schemas.openxmlformats.org/presentationml/2006/main">
  <p:tag name="KSO_WM_SLIDE_BACKGROUND_TYPE" val="belt"/>
</p:tagLst>
</file>

<file path=ppt/tags/tag528.xml><?xml version="1.0" encoding="utf-8"?>
<p:tagLst xmlns:p="http://schemas.openxmlformats.org/presentationml/2006/main">
  <p:tag name="KSO_WM_SLIDE_BACKGROUND_TYPE" val="belt"/>
</p:tagLst>
</file>

<file path=ppt/tags/tag529.xml><?xml version="1.0" encoding="utf-8"?>
<p:tagLst xmlns:p="http://schemas.openxmlformats.org/presentationml/2006/main">
  <p:tag name="KSO_WM_SLIDE_BACKGROUND_TYPE" val="belt"/>
</p:tagLst>
</file>

<file path=ppt/tags/tag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30.xml><?xml version="1.0" encoding="utf-8"?>
<p:tagLst xmlns:p="http://schemas.openxmlformats.org/presentationml/2006/main">
  <p:tag name="KSO_WM_SLIDE_BACKGROUND_TYPE" val="belt"/>
</p:tagLst>
</file>

<file path=ppt/tags/tag53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532.xml><?xml version="1.0" encoding="utf-8"?>
<p:tagLst xmlns:p="http://schemas.openxmlformats.org/presentationml/2006/main">
  <p:tag name="KSO_WM_TEMPLATE_CATEGORY" val="custom"/>
  <p:tag name="KSO_WM_TEMPLATE_INDEX" val="20215899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5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54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5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55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6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56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5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58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59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94.xml><?xml version="1.0" encoding="utf-8"?>
<p:tagLst xmlns:p="http://schemas.openxmlformats.org/presentationml/2006/main">
  <p:tag name="KSO_WM_SLIDE_BACKGROUND_TYPE" val="general"/>
</p:tagLst>
</file>

<file path=ppt/tags/tag595.xml><?xml version="1.0" encoding="utf-8"?>
<p:tagLst xmlns:p="http://schemas.openxmlformats.org/presentationml/2006/main">
  <p:tag name="KSO_WM_SLIDE_BACKGROUND_TYPE" val="general"/>
</p:tagLst>
</file>

<file path=ppt/tags/tag596.xml><?xml version="1.0" encoding="utf-8"?>
<p:tagLst xmlns:p="http://schemas.openxmlformats.org/presentationml/2006/main">
  <p:tag name="KSO_WM_SLIDE_BACKGROUND_TYPE" val="general"/>
</p:tagLst>
</file>

<file path=ppt/tags/tag597.xml><?xml version="1.0" encoding="utf-8"?>
<p:tagLst xmlns:p="http://schemas.openxmlformats.org/presentationml/2006/main">
  <p:tag name="KSO_WM_SLIDE_BACKGROUND_TYPE" val="general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603.xml><?xml version="1.0" encoding="utf-8"?>
<p:tagLst xmlns:p="http://schemas.openxmlformats.org/presentationml/2006/main">
  <p:tag name="KSO_WM_SLIDE_BACKGROUND_TYPE" val="frame"/>
</p:tagLst>
</file>

<file path=ppt/tags/tag604.xml><?xml version="1.0" encoding="utf-8"?>
<p:tagLst xmlns:p="http://schemas.openxmlformats.org/presentationml/2006/main">
  <p:tag name="KSO_WM_SLIDE_BACKGROUND_TYPE" val="frame"/>
</p:tagLst>
</file>

<file path=ppt/tags/tag605.xml><?xml version="1.0" encoding="utf-8"?>
<p:tagLst xmlns:p="http://schemas.openxmlformats.org/presentationml/2006/main">
  <p:tag name="KSO_WM_SLIDE_BACKGROUND_TYPE" val="frame"/>
</p:tagLst>
</file>

<file path=ppt/tags/tag606.xml><?xml version="1.0" encoding="utf-8"?>
<p:tagLst xmlns:p="http://schemas.openxmlformats.org/presentationml/2006/main">
  <p:tag name="KSO_WM_SLIDE_BACKGROUND_TYPE" val="frame"/>
</p:tagLst>
</file>

<file path=ppt/tags/tag607.xml><?xml version="1.0" encoding="utf-8"?>
<p:tagLst xmlns:p="http://schemas.openxmlformats.org/presentationml/2006/main">
  <p:tag name="KSO_WM_SLIDE_BACKGROUND_TYPE" val="frame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613.xml><?xml version="1.0" encoding="utf-8"?>
<p:tagLst xmlns:p="http://schemas.openxmlformats.org/presentationml/2006/main">
  <p:tag name="KSO_WM_SLIDE_BACKGROUND_TYPE" val="leftRight"/>
</p:tagLst>
</file>

<file path=ppt/tags/tag614.xml><?xml version="1.0" encoding="utf-8"?>
<p:tagLst xmlns:p="http://schemas.openxmlformats.org/presentationml/2006/main">
  <p:tag name="KSO_WM_SLIDE_BACKGROUND_TYPE" val="leftRight"/>
</p:tagLst>
</file>

<file path=ppt/tags/tag615.xml><?xml version="1.0" encoding="utf-8"?>
<p:tagLst xmlns:p="http://schemas.openxmlformats.org/presentationml/2006/main">
  <p:tag name="KSO_WM_SLIDE_BACKGROUND_TYPE" val="leftRight"/>
</p:tagLst>
</file>

<file path=ppt/tags/tag616.xml><?xml version="1.0" encoding="utf-8"?>
<p:tagLst xmlns:p="http://schemas.openxmlformats.org/presentationml/2006/main">
  <p:tag name="KSO_WM_SLIDE_BACKGROUND_TYPE" val="leftRight"/>
</p:tagLst>
</file>

<file path=ppt/tags/tag617.xml><?xml version="1.0" encoding="utf-8"?>
<p:tagLst xmlns:p="http://schemas.openxmlformats.org/presentationml/2006/main">
  <p:tag name="KSO_WM_SLIDE_BACKGROUND_TYPE" val="leftRight"/>
</p:tagLst>
</file>

<file path=ppt/tags/tag618.xml><?xml version="1.0" encoding="utf-8"?>
<p:tagLst xmlns:p="http://schemas.openxmlformats.org/presentationml/2006/main">
  <p:tag name="KSO_WM_SLIDE_BACKGROUND_TYPE" val="leftRight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SLIDE_BACKGROUND_TYPE" val="general"/>
</p:tagLst>
</file>

<file path=ppt/tags/tag6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624.xml><?xml version="1.0" encoding="utf-8"?>
<p:tagLst xmlns:p="http://schemas.openxmlformats.org/presentationml/2006/main">
  <p:tag name="KSO_WM_SLIDE_BACKGROUND_TYPE" val="topBottom"/>
</p:tagLst>
</file>

<file path=ppt/tags/tag625.xml><?xml version="1.0" encoding="utf-8"?>
<p:tagLst xmlns:p="http://schemas.openxmlformats.org/presentationml/2006/main">
  <p:tag name="KSO_WM_SLIDE_BACKGROUND_TYPE" val="topBottom"/>
</p:tagLst>
</file>

<file path=ppt/tags/tag626.xml><?xml version="1.0" encoding="utf-8"?>
<p:tagLst xmlns:p="http://schemas.openxmlformats.org/presentationml/2006/main">
  <p:tag name="KSO_WM_SLIDE_BACKGROUND_TYPE" val="topBottom"/>
</p:tagLst>
</file>

<file path=ppt/tags/tag627.xml><?xml version="1.0" encoding="utf-8"?>
<p:tagLst xmlns:p="http://schemas.openxmlformats.org/presentationml/2006/main">
  <p:tag name="KSO_WM_SLIDE_BACKGROUND_TYPE" val="topBottom"/>
</p:tagLst>
</file>

<file path=ppt/tags/tag628.xml><?xml version="1.0" encoding="utf-8"?>
<p:tagLst xmlns:p="http://schemas.openxmlformats.org/presentationml/2006/main">
  <p:tag name="KSO_WM_SLIDE_BACKGROUND_TYPE" val="topBottom"/>
</p:tagLst>
</file>

<file path=ppt/tags/tag629.xml><?xml version="1.0" encoding="utf-8"?>
<p:tagLst xmlns:p="http://schemas.openxmlformats.org/presentationml/2006/main">
  <p:tag name="KSO_WM_SLIDE_BACKGROUND_TYPE" val="topBottom"/>
</p:tagLst>
</file>

<file path=ppt/tags/tag63.xml><?xml version="1.0" encoding="utf-8"?>
<p:tagLst xmlns:p="http://schemas.openxmlformats.org/presentationml/2006/main">
  <p:tag name="KSO_WM_SLIDE_BACKGROUND_TYPE" val="general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635.xml><?xml version="1.0" encoding="utf-8"?>
<p:tagLst xmlns:p="http://schemas.openxmlformats.org/presentationml/2006/main">
  <p:tag name="KSO_WM_SLIDE_BACKGROUND_TYPE" val="bottomTop"/>
</p:tagLst>
</file>

<file path=ppt/tags/tag636.xml><?xml version="1.0" encoding="utf-8"?>
<p:tagLst xmlns:p="http://schemas.openxmlformats.org/presentationml/2006/main">
  <p:tag name="KSO_WM_SLIDE_BACKGROUND_TYPE" val="bottomTop"/>
</p:tagLst>
</file>

<file path=ppt/tags/tag637.xml><?xml version="1.0" encoding="utf-8"?>
<p:tagLst xmlns:p="http://schemas.openxmlformats.org/presentationml/2006/main">
  <p:tag name="KSO_WM_SLIDE_BACKGROUND_TYPE" val="bottomTop"/>
</p:tagLst>
</file>

<file path=ppt/tags/tag638.xml><?xml version="1.0" encoding="utf-8"?>
<p:tagLst xmlns:p="http://schemas.openxmlformats.org/presentationml/2006/main">
  <p:tag name="KSO_WM_SLIDE_BACKGROUND_TYPE" val="bottomTop"/>
</p:tagLst>
</file>

<file path=ppt/tags/tag639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general"/>
</p:tagLst>
</file>

<file path=ppt/tags/tag640.xml><?xml version="1.0" encoding="utf-8"?>
<p:tagLst xmlns:p="http://schemas.openxmlformats.org/presentationml/2006/main">
  <p:tag name="KSO_WM_SLIDE_BACKGROUND_TYPE" val="bottomTop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646.xml><?xml version="1.0" encoding="utf-8"?>
<p:tagLst xmlns:p="http://schemas.openxmlformats.org/presentationml/2006/main">
  <p:tag name="KSO_WM_SLIDE_BACKGROUND_TYPE" val="navigation"/>
</p:tagLst>
</file>

<file path=ppt/tags/tag647.xml><?xml version="1.0" encoding="utf-8"?>
<p:tagLst xmlns:p="http://schemas.openxmlformats.org/presentationml/2006/main">
  <p:tag name="KSO_WM_SLIDE_BACKGROUND_TYPE" val="navigation"/>
</p:tagLst>
</file>

<file path=ppt/tags/tag648.xml><?xml version="1.0" encoding="utf-8"?>
<p:tagLst xmlns:p="http://schemas.openxmlformats.org/presentationml/2006/main">
  <p:tag name="KSO_WM_SLIDE_BACKGROUND_TYPE" val="navigation"/>
</p:tagLst>
</file>

<file path=ppt/tags/tag649.xml><?xml version="1.0" encoding="utf-8"?>
<p:tagLst xmlns:p="http://schemas.openxmlformats.org/presentationml/2006/main">
  <p:tag name="KSO_WM_SLIDE_BACKGROUND_TYPE" val="navigation"/>
</p:tagLst>
</file>

<file path=ppt/tags/tag65.xml><?xml version="1.0" encoding="utf-8"?>
<p:tagLst xmlns:p="http://schemas.openxmlformats.org/presentationml/2006/main">
  <p:tag name="KSO_WM_SLIDE_BACKGROUND_TYPE" val="general"/>
</p:tagLst>
</file>

<file path=ppt/tags/tag650.xml><?xml version="1.0" encoding="utf-8"?>
<p:tagLst xmlns:p="http://schemas.openxmlformats.org/presentationml/2006/main">
  <p:tag name="KSO_WM_SLIDE_BACKGROUND_TYPE" val="navigation"/>
</p:tagLst>
</file>

<file path=ppt/tags/tag651.xml><?xml version="1.0" encoding="utf-8"?>
<p:tagLst xmlns:p="http://schemas.openxmlformats.org/presentationml/2006/main">
  <p:tag name="KSO_WM_SLIDE_BACKGROUND_TYPE" val="navigation"/>
</p:tagLst>
</file>

<file path=ppt/tags/tag652.xml><?xml version="1.0" encoding="utf-8"?>
<p:tagLst xmlns:p="http://schemas.openxmlformats.org/presentationml/2006/main">
  <p:tag name="KSO_WM_SLIDE_BACKGROUND_TYPE" val="navigation"/>
</p:tagLst>
</file>

<file path=ppt/tags/tag653.xml><?xml version="1.0" encoding="utf-8"?>
<p:tagLst xmlns:p="http://schemas.openxmlformats.org/presentationml/2006/main">
  <p:tag name="KSO_WM_SLIDE_BACKGROUND_TYPE" val="navigation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659.xml><?xml version="1.0" encoding="utf-8"?>
<p:tagLst xmlns:p="http://schemas.openxmlformats.org/presentationml/2006/main">
  <p:tag name="KSO_WM_SLIDE_BACKGROUND_TYPE" val="belt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0.xml><?xml version="1.0" encoding="utf-8"?>
<p:tagLst xmlns:p="http://schemas.openxmlformats.org/presentationml/2006/main">
  <p:tag name="KSO_WM_SLIDE_BACKGROUND_TYPE" val="belt"/>
</p:tagLst>
</file>

<file path=ppt/tags/tag661.xml><?xml version="1.0" encoding="utf-8"?>
<p:tagLst xmlns:p="http://schemas.openxmlformats.org/presentationml/2006/main">
  <p:tag name="KSO_WM_SLIDE_BACKGROUND_TYPE" val="belt"/>
</p:tagLst>
</file>

<file path=ppt/tags/tag662.xml><?xml version="1.0" encoding="utf-8"?>
<p:tagLst xmlns:p="http://schemas.openxmlformats.org/presentationml/2006/main">
  <p:tag name="KSO_WM_SLIDE_BACKGROUND_TYPE" val="belt"/>
</p:tagLst>
</file>

<file path=ppt/tags/tag663.xml><?xml version="1.0" encoding="utf-8"?>
<p:tagLst xmlns:p="http://schemas.openxmlformats.org/presentationml/2006/main">
  <p:tag name="KSO_WM_SLIDE_BACKGROUND_TYPE" val="belt"/>
</p:tagLst>
</file>

<file path=ppt/tags/tag66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665.xml><?xml version="1.0" encoding="utf-8"?>
<p:tagLst xmlns:p="http://schemas.openxmlformats.org/presentationml/2006/main">
  <p:tag name="KSO_WM_TEMPLATE_CATEGORY" val="custom"/>
  <p:tag name="KSO_WM_TEMPLATE_INDEX" val="20215899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66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6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8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67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6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6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6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6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6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6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69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9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6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7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7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7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70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7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7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70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71.xml><?xml version="1.0" encoding="utf-8"?>
<p:tagLst xmlns:p="http://schemas.openxmlformats.org/presentationml/2006/main">
  <p:tag name="KSO_WM_SLIDE_BACKGROUND_TYPE" val="frame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7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7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7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SLIDE_BACKGROUND_TYPE" val="frame"/>
</p:tagLst>
</file>

<file path=ppt/tags/tag7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722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7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727.xml><?xml version="1.0" encoding="utf-8"?>
<p:tagLst xmlns:p="http://schemas.openxmlformats.org/presentationml/2006/main">
  <p:tag name="KSO_WM_SLIDE_BACKGROUND_TYPE" val="general"/>
</p:tagLst>
</file>

<file path=ppt/tags/tag728.xml><?xml version="1.0" encoding="utf-8"?>
<p:tagLst xmlns:p="http://schemas.openxmlformats.org/presentationml/2006/main">
  <p:tag name="KSO_WM_SLIDE_BACKGROUND_TYPE" val="general"/>
</p:tagLst>
</file>

<file path=ppt/tags/tag729.xml><?xml version="1.0" encoding="utf-8"?>
<p:tagLst xmlns:p="http://schemas.openxmlformats.org/presentationml/2006/main">
  <p:tag name="KSO_WM_SLIDE_BACKGROUND_TYPE" val="general"/>
</p:tagLst>
</file>

<file path=ppt/tags/tag73.xml><?xml version="1.0" encoding="utf-8"?>
<p:tagLst xmlns:p="http://schemas.openxmlformats.org/presentationml/2006/main">
  <p:tag name="KSO_WM_SLIDE_BACKGROUND_TYPE" val="frame"/>
</p:tagLst>
</file>

<file path=ppt/tags/tag730.xml><?xml version="1.0" encoding="utf-8"?>
<p:tagLst xmlns:p="http://schemas.openxmlformats.org/presentationml/2006/main">
  <p:tag name="KSO_WM_SLIDE_BACKGROUND_TYPE" val="general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736.xml><?xml version="1.0" encoding="utf-8"?>
<p:tagLst xmlns:p="http://schemas.openxmlformats.org/presentationml/2006/main">
  <p:tag name="KSO_WM_SLIDE_BACKGROUND_TYPE" val="frame"/>
</p:tagLst>
</file>

<file path=ppt/tags/tag737.xml><?xml version="1.0" encoding="utf-8"?>
<p:tagLst xmlns:p="http://schemas.openxmlformats.org/presentationml/2006/main">
  <p:tag name="KSO_WM_SLIDE_BACKGROUND_TYPE" val="frame"/>
</p:tagLst>
</file>

<file path=ppt/tags/tag738.xml><?xml version="1.0" encoding="utf-8"?>
<p:tagLst xmlns:p="http://schemas.openxmlformats.org/presentationml/2006/main">
  <p:tag name="KSO_WM_SLIDE_BACKGROUND_TYPE" val="frame"/>
</p:tagLst>
</file>

<file path=ppt/tags/tag739.xml><?xml version="1.0" encoding="utf-8"?>
<p:tagLst xmlns:p="http://schemas.openxmlformats.org/presentationml/2006/main">
  <p:tag name="KSO_WM_SLIDE_BACKGROUND_TYPE" val="frame"/>
</p:tagLst>
</file>

<file path=ppt/tags/tag74.xml><?xml version="1.0" encoding="utf-8"?>
<p:tagLst xmlns:p="http://schemas.openxmlformats.org/presentationml/2006/main">
  <p:tag name="KSO_WM_SLIDE_BACKGROUND_TYPE" val="frame"/>
</p:tagLst>
</file>

<file path=ppt/tags/tag740.xml><?xml version="1.0" encoding="utf-8"?>
<p:tagLst xmlns:p="http://schemas.openxmlformats.org/presentationml/2006/main">
  <p:tag name="KSO_WM_SLIDE_BACKGROUND_TYPE" val="frame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746.xml><?xml version="1.0" encoding="utf-8"?>
<p:tagLst xmlns:p="http://schemas.openxmlformats.org/presentationml/2006/main">
  <p:tag name="KSO_WM_SLIDE_BACKGROUND_TYPE" val="leftRight"/>
</p:tagLst>
</file>

<file path=ppt/tags/tag747.xml><?xml version="1.0" encoding="utf-8"?>
<p:tagLst xmlns:p="http://schemas.openxmlformats.org/presentationml/2006/main">
  <p:tag name="KSO_WM_SLIDE_BACKGROUND_TYPE" val="leftRight"/>
</p:tagLst>
</file>

<file path=ppt/tags/tag748.xml><?xml version="1.0" encoding="utf-8"?>
<p:tagLst xmlns:p="http://schemas.openxmlformats.org/presentationml/2006/main">
  <p:tag name="KSO_WM_SLIDE_BACKGROUND_TYPE" val="leftRight"/>
</p:tagLst>
</file>

<file path=ppt/tags/tag749.xml><?xml version="1.0" encoding="utf-8"?>
<p:tagLst xmlns:p="http://schemas.openxmlformats.org/presentationml/2006/main">
  <p:tag name="KSO_WM_SLIDE_BACKGROUND_TYPE" val="leftRight"/>
</p:tagLst>
</file>

<file path=ppt/tags/tag75.xml><?xml version="1.0" encoding="utf-8"?>
<p:tagLst xmlns:p="http://schemas.openxmlformats.org/presentationml/2006/main">
  <p:tag name="KSO_WM_SLIDE_BACKGROUND_TYPE" val="frame"/>
</p:tagLst>
</file>

<file path=ppt/tags/tag750.xml><?xml version="1.0" encoding="utf-8"?>
<p:tagLst xmlns:p="http://schemas.openxmlformats.org/presentationml/2006/main">
  <p:tag name="KSO_WM_SLIDE_BACKGROUND_TYPE" val="leftRight"/>
</p:tagLst>
</file>

<file path=ppt/tags/tag751.xml><?xml version="1.0" encoding="utf-8"?>
<p:tagLst xmlns:p="http://schemas.openxmlformats.org/presentationml/2006/main">
  <p:tag name="KSO_WM_SLIDE_BACKGROUND_TYPE" val="leftRight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757.xml><?xml version="1.0" encoding="utf-8"?>
<p:tagLst xmlns:p="http://schemas.openxmlformats.org/presentationml/2006/main">
  <p:tag name="KSO_WM_SLIDE_BACKGROUND_TYPE" val="topBottom"/>
</p:tagLst>
</file>

<file path=ppt/tags/tag758.xml><?xml version="1.0" encoding="utf-8"?>
<p:tagLst xmlns:p="http://schemas.openxmlformats.org/presentationml/2006/main">
  <p:tag name="KSO_WM_SLIDE_BACKGROUND_TYPE" val="topBottom"/>
</p:tagLst>
</file>

<file path=ppt/tags/tag759.xml><?xml version="1.0" encoding="utf-8"?>
<p:tagLst xmlns:p="http://schemas.openxmlformats.org/presentationml/2006/main">
  <p:tag name="KSO_WM_SLIDE_BACKGROUND_TYPE" val="topBottom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0.xml><?xml version="1.0" encoding="utf-8"?>
<p:tagLst xmlns:p="http://schemas.openxmlformats.org/presentationml/2006/main">
  <p:tag name="KSO_WM_SLIDE_BACKGROUND_TYPE" val="topBottom"/>
</p:tagLst>
</file>

<file path=ppt/tags/tag761.xml><?xml version="1.0" encoding="utf-8"?>
<p:tagLst xmlns:p="http://schemas.openxmlformats.org/presentationml/2006/main">
  <p:tag name="KSO_WM_SLIDE_BACKGROUND_TYPE" val="topBottom"/>
</p:tagLst>
</file>

<file path=ppt/tags/tag762.xml><?xml version="1.0" encoding="utf-8"?>
<p:tagLst xmlns:p="http://schemas.openxmlformats.org/presentationml/2006/main">
  <p:tag name="KSO_WM_SLIDE_BACKGROUND_TYPE" val="topBottom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768.xml><?xml version="1.0" encoding="utf-8"?>
<p:tagLst xmlns:p="http://schemas.openxmlformats.org/presentationml/2006/main">
  <p:tag name="KSO_WM_SLIDE_BACKGROUND_TYPE" val="bottomTop"/>
</p:tagLst>
</file>

<file path=ppt/tags/tag769.xml><?xml version="1.0" encoding="utf-8"?>
<p:tagLst xmlns:p="http://schemas.openxmlformats.org/presentationml/2006/main">
  <p:tag name="KSO_WM_SLIDE_BACKGROUND_TYPE" val="bottomTop"/>
</p:tagLst>
</file>

<file path=ppt/tags/tag7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770.xml><?xml version="1.0" encoding="utf-8"?>
<p:tagLst xmlns:p="http://schemas.openxmlformats.org/presentationml/2006/main">
  <p:tag name="KSO_WM_SLIDE_BACKGROUND_TYPE" val="bottomTop"/>
</p:tagLst>
</file>

<file path=ppt/tags/tag771.xml><?xml version="1.0" encoding="utf-8"?>
<p:tagLst xmlns:p="http://schemas.openxmlformats.org/presentationml/2006/main">
  <p:tag name="KSO_WM_SLIDE_BACKGROUND_TYPE" val="bottomTop"/>
</p:tagLst>
</file>

<file path=ppt/tags/tag772.xml><?xml version="1.0" encoding="utf-8"?>
<p:tagLst xmlns:p="http://schemas.openxmlformats.org/presentationml/2006/main">
  <p:tag name="KSO_WM_SLIDE_BACKGROUND_TYPE" val="bottomTop"/>
</p:tagLst>
</file>

<file path=ppt/tags/tag773.xml><?xml version="1.0" encoding="utf-8"?>
<p:tagLst xmlns:p="http://schemas.openxmlformats.org/presentationml/2006/main">
  <p:tag name="KSO_WM_SLIDE_BACKGROUND_TYPE" val="bottomTop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779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780.xml><?xml version="1.0" encoding="utf-8"?>
<p:tagLst xmlns:p="http://schemas.openxmlformats.org/presentationml/2006/main">
  <p:tag name="KSO_WM_SLIDE_BACKGROUND_TYPE" val="navigation"/>
</p:tagLst>
</file>

<file path=ppt/tags/tag781.xml><?xml version="1.0" encoding="utf-8"?>
<p:tagLst xmlns:p="http://schemas.openxmlformats.org/presentationml/2006/main">
  <p:tag name="KSO_WM_SLIDE_BACKGROUND_TYPE" val="navigation"/>
</p:tagLst>
</file>

<file path=ppt/tags/tag782.xml><?xml version="1.0" encoding="utf-8"?>
<p:tagLst xmlns:p="http://schemas.openxmlformats.org/presentationml/2006/main">
  <p:tag name="KSO_WM_SLIDE_BACKGROUND_TYPE" val="navigation"/>
</p:tagLst>
</file>

<file path=ppt/tags/tag783.xml><?xml version="1.0" encoding="utf-8"?>
<p:tagLst xmlns:p="http://schemas.openxmlformats.org/presentationml/2006/main">
  <p:tag name="KSO_WM_SLIDE_BACKGROUND_TYPE" val="navigation"/>
</p:tagLst>
</file>

<file path=ppt/tags/tag784.xml><?xml version="1.0" encoding="utf-8"?>
<p:tagLst xmlns:p="http://schemas.openxmlformats.org/presentationml/2006/main">
  <p:tag name="KSO_WM_SLIDE_BACKGROUND_TYPE" val="navigation"/>
</p:tagLst>
</file>

<file path=ppt/tags/tag785.xml><?xml version="1.0" encoding="utf-8"?>
<p:tagLst xmlns:p="http://schemas.openxmlformats.org/presentationml/2006/main">
  <p:tag name="KSO_WM_SLIDE_BACKGROUND_TYPE" val="navigation"/>
</p:tagLst>
</file>

<file path=ppt/tags/tag786.xml><?xml version="1.0" encoding="utf-8"?>
<p:tagLst xmlns:p="http://schemas.openxmlformats.org/presentationml/2006/main">
  <p:tag name="KSO_WM_SLIDE_BACKGROUND_TYPE" val="navigation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792.xml><?xml version="1.0" encoding="utf-8"?>
<p:tagLst xmlns:p="http://schemas.openxmlformats.org/presentationml/2006/main">
  <p:tag name="KSO_WM_SLIDE_BACKGROUND_TYPE" val="belt"/>
</p:tagLst>
</file>

<file path=ppt/tags/tag793.xml><?xml version="1.0" encoding="utf-8"?>
<p:tagLst xmlns:p="http://schemas.openxmlformats.org/presentationml/2006/main">
  <p:tag name="KSO_WM_SLIDE_BACKGROUND_TYPE" val="belt"/>
</p:tagLst>
</file>

<file path=ppt/tags/tag794.xml><?xml version="1.0" encoding="utf-8"?>
<p:tagLst xmlns:p="http://schemas.openxmlformats.org/presentationml/2006/main">
  <p:tag name="KSO_WM_SLIDE_BACKGROUND_TYPE" val="belt"/>
</p:tagLst>
</file>

<file path=ppt/tags/tag795.xml><?xml version="1.0" encoding="utf-8"?>
<p:tagLst xmlns:p="http://schemas.openxmlformats.org/presentationml/2006/main">
  <p:tag name="KSO_WM_SLIDE_BACKGROUND_TYPE" val="belt"/>
</p:tagLst>
</file>

<file path=ppt/tags/tag796.xml><?xml version="1.0" encoding="utf-8"?>
<p:tagLst xmlns:p="http://schemas.openxmlformats.org/presentationml/2006/main">
  <p:tag name="KSO_WM_SLIDE_BACKGROUND_TYPE" val="belt"/>
</p:tagLst>
</file>

<file path=ppt/tags/tag79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798.xml><?xml version="1.0" encoding="utf-8"?>
<p:tagLst xmlns:p="http://schemas.openxmlformats.org/presentationml/2006/main">
  <p:tag name="KSO_WM_TEMPLATE_CATEGORY" val="custom"/>
  <p:tag name="KSO_WM_TEMPLATE_INDEX" val="20215899"/>
</p:tagLst>
</file>

<file path=ppt/tags/tag79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800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99_1*f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68a0a76c5d1b497aa39affdc07991195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801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15899"/>
  <p:tag name="KSO_WM_SLIDE_LAYOUT" val="a_f"/>
  <p:tag name="KSO_WM_SLIDE_LAYOUT_CNT" val="1_1"/>
  <p:tag name="KSO_WM_CHIP_GROUPID" val="5ebf6661ddc3daf3fef3f760"/>
  <p:tag name="KSO_WM_SLIDE_LAYOUT_INFO" val="{&quot;id&quot;:&quot;2020-11-24T11:23:31&quot;,&quot;maxSize&quot;:{&quot;size1&quot;:59.40293330439816},&quot;minSize&quot;:{&quot;size1&quot;:47.80293330439815},&quot;normalSize&quot;:{&quot;size1&quot;:56.80293330439815},&quot;subLayout&quot;:[{&quot;id&quot;:&quot;2020-11-24T11:23:31&quot;,&quot;margin&quot;:{&quot;bottom&quot;:0.131022647023201,&quot;left&quot;:3.3866944313049316,&quot;right&quot;:17.074310302734375,&quot;top&quot;:5.731644630432129},&quot;type&quot;:0},{&quot;id&quot;:&quot;2020-11-24T11:23:31&quot;,&quot;margin&quot;:{&quot;bottom&quot;:5.731666564941406,&quot;left&quot;:3.3866944313049316,&quot;right&quot;:17.074310302734375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bc7ca99532eafaafd12d69"/>
  <p:tag name="KSO_WM_TEMPLATE_ASSEMBLE_GROUPID" val="5fbc7ca99532eafaafd12d69"/>
  <p:tag name="KSO_WM_SPECIAL_SOURCE" val="bdnull"/>
</p:tagLst>
</file>

<file path=ppt/tags/tag802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0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807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  <p:tag name="KSO_WM_SLIDE_ITEM_CNT" val="3"/>
</p:tagLst>
</file>

<file path=ppt/tags/tag808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81.xml><?xml version="1.0" encoding="utf-8"?>
<p:tagLst xmlns:p="http://schemas.openxmlformats.org/presentationml/2006/main">
  <p:tag name="KSO_WM_SLIDE_BACKGROUND_TYPE" val="leftRight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81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8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8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81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8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82.xml><?xml version="1.0" encoding="utf-8"?>
<p:tagLst xmlns:p="http://schemas.openxmlformats.org/presentationml/2006/main">
  <p:tag name="KSO_WM_SLIDE_BACKGROUND_TYPE" val="leftRight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82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824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25.xml><?xml version="1.0" encoding="utf-8"?>
<p:tagLst xmlns:p="http://schemas.openxmlformats.org/presentationml/2006/main">
  <p:tag name="KSO_WM_SPECIAL_SOURCE" val="bdnull"/>
</p:tagLst>
</file>

<file path=ppt/tags/tag826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27.xml><?xml version="1.0" encoding="utf-8"?>
<p:tagLst xmlns:p="http://schemas.openxmlformats.org/presentationml/2006/main">
  <p:tag name="KSO_WM_SPECIAL_SOURCE" val="bdnull"/>
</p:tagLst>
</file>

<file path=ppt/tags/tag828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29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SLIDE_BACKGROUND_TYPE" val="leftRight"/>
</p:tagLst>
</file>

<file path=ppt/tags/tag830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831.xml><?xml version="1.0" encoding="utf-8"?>
<p:tagLst xmlns:p="http://schemas.openxmlformats.org/presentationml/2006/main">
  <p:tag name="KSO_WM_SPECIAL_SOURCE" val="bdnull"/>
</p:tagLst>
</file>

<file path=ppt/tags/tag832.xml><?xml version="1.0" encoding="utf-8"?>
<p:tagLst xmlns:p="http://schemas.openxmlformats.org/presentationml/2006/main">
  <p:tag name="KSO_WM_SPECIAL_SOURCE" val="bdnull"/>
</p:tagLst>
</file>

<file path=ppt/tags/tag8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48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</p:tagLst>
</file>

<file path=ppt/tags/tag83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48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1-24T11:23:35&quot;,&#10;    &quot;max&quot;: 2.5207038902408385e-05,&#10;    &quot;parentMax&quot;: {&#10;        &quot;max&quot;: 19.57477756980836&#10;    },&#10;    &quot;topChanged&quot;: 0&#10;}&#10;"/>
  <p:tag name="KSO_WM_UNIT_LAST_MAX_FONTSIZE" val="1320"/>
</p:tagLst>
</file>

<file path=ppt/tags/tag835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48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8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24T11:23:35&quot;,&quot;maxSize&quot;:{&quot;size1&quot;:56.5262289541739},&quot;minSize&quot;:{&quot;size1&quot;:38.3262289541739},&quot;normalSize&quot;:{&quot;size1&quot;:42.70127014495013},&quot;subLayout&quot;:[{&quot;id&quot;:&quot;2020-11-24T11:23:35&quot;,&quot;margin&quot;:{&quot;bottom&quot;:0.20371492207050323,&quot;left&quot;:2.1166832447052,&quot;right&quot;:18.344322204589844,&quot;top&quot;:6.842560291290283},&quot;type&quot;:0},{&quot;id&quot;:&quot;2020-11-24T11:23:35&quot;,&quot;margin&quot;:{&quot;bottom&quot;:6.8425822257995605,&quot;left&quot;:2.1166832447052,&quot;right&quot;:18.344322204589844,&quot;top&quot;:0.2196183204650879},&quot;type&quot;:0}],&quot;type&quot;:0}"/>
  <p:tag name="KSO_WM_SLIDE_BK_DARK_LIGHT" val="2"/>
  <p:tag name="KSO_WM_SLIDE_BACKGROUND_TYPE" val="general"/>
  <p:tag name="KSO_WM_SLIDE_SUPPORT_FEATURE_TYPE" val="0"/>
  <p:tag name="KSO_WM_TEMPLATE_ASSEMBLE_XID" val="5fbc7ca99532eafaafd12d74"/>
  <p:tag name="KSO_WM_TEMPLATE_ASSEMBLE_GROUPID" val="5fb3905930a0f79ad1c7638d"/>
  <p:tag name="KSO_WM_SPECIAL_SOURCE" val="bdnull"/>
</p:tagLst>
</file>

<file path=ppt/tags/tag836.xml><?xml version="1.0" encoding="utf-8"?>
<p:tagLst xmlns:p="http://schemas.openxmlformats.org/presentationml/2006/main">
  <p:tag name="ISPRING_PRESENTATION_TITLE" val="互联网大数据模板"/>
  <p:tag name="KSO_DOCER_TEMPLATE_OPEN_ONCE_MARK" val="1"/>
  <p:tag name="COMMONDATA" val="eyJoZGlkIjoiNTgyMjI3NTE4YWI5MTg1ZWY3YjA5Nzg3YjcxMGM2NDcifQ=="/>
</p:tagLst>
</file>

<file path=ppt/tags/tag84.xml><?xml version="1.0" encoding="utf-8"?>
<p:tagLst xmlns:p="http://schemas.openxmlformats.org/presentationml/2006/main">
  <p:tag name="KSO_WM_SLIDE_BACKGROUND_TYPE" val="leftRight"/>
</p:tagLst>
</file>

<file path=ppt/tags/tag85.xml><?xml version="1.0" encoding="utf-8"?>
<p:tagLst xmlns:p="http://schemas.openxmlformats.org/presentationml/2006/main">
  <p:tag name="KSO_WM_SLIDE_BACKGROUND_TYPE" val="leftRight"/>
</p:tagLst>
</file>

<file path=ppt/tags/tag86.xml><?xml version="1.0" encoding="utf-8"?>
<p:tagLst xmlns:p="http://schemas.openxmlformats.org/presentationml/2006/main">
  <p:tag name="KSO_WM_SLIDE_BACKGROUND_TYPE" val="leftRight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92.xml><?xml version="1.0" encoding="utf-8"?>
<p:tagLst xmlns:p="http://schemas.openxmlformats.org/presentationml/2006/main">
  <p:tag name="KSO_WM_SLIDE_BACKGROUND_TYPE" val="topBottom"/>
</p:tagLst>
</file>

<file path=ppt/tags/tag93.xml><?xml version="1.0" encoding="utf-8"?>
<p:tagLst xmlns:p="http://schemas.openxmlformats.org/presentationml/2006/main">
  <p:tag name="KSO_WM_SLIDE_BACKGROUND_TYPE" val="topBottom"/>
</p:tagLst>
</file>

<file path=ppt/tags/tag94.xml><?xml version="1.0" encoding="utf-8"?>
<p:tagLst xmlns:p="http://schemas.openxmlformats.org/presentationml/2006/main">
  <p:tag name="KSO_WM_SLIDE_BACKGROUND_TYPE" val="topBottom"/>
</p:tagLst>
</file>

<file path=ppt/tags/tag95.xml><?xml version="1.0" encoding="utf-8"?>
<p:tagLst xmlns:p="http://schemas.openxmlformats.org/presentationml/2006/main">
  <p:tag name="KSO_WM_SLIDE_BACKGROUND_TYPE" val="topBottom"/>
</p:tagLst>
</file>

<file path=ppt/tags/tag96.xml><?xml version="1.0" encoding="utf-8"?>
<p:tagLst xmlns:p="http://schemas.openxmlformats.org/presentationml/2006/main">
  <p:tag name="KSO_WM_SLIDE_BACKGROUND_TYPE" val="topBottom"/>
</p:tagLst>
</file>

<file path=ppt/tags/tag97.xml><?xml version="1.0" encoding="utf-8"?>
<p:tagLst xmlns:p="http://schemas.openxmlformats.org/presentationml/2006/main">
  <p:tag name="KSO_WM_SLIDE_BACKGROUND_TYPE" val="topBottom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WPS 演示</Application>
  <PresentationFormat>宽屏</PresentationFormat>
  <Paragraphs>94</Paragraphs>
  <Slides>17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汉仪旗黑-85S</vt:lpstr>
      <vt:lpstr>黑体</vt:lpstr>
      <vt:lpstr>Wingdings</vt:lpstr>
      <vt:lpstr>Arial Unicode MS</vt:lpstr>
      <vt:lpstr>Calibri Light</vt:lpstr>
      <vt:lpstr>下载更多PPT模板，请登陆蘑菇创意www.imogu.cn </vt:lpstr>
      <vt:lpstr>2_Office 主题​​</vt:lpstr>
      <vt:lpstr>1_Office 主题​​</vt:lpstr>
      <vt:lpstr>3_Office 主题​​</vt:lpstr>
      <vt:lpstr>4_Office 主题​​</vt:lpstr>
      <vt:lpstr>5_Office 主题​​</vt:lpstr>
      <vt:lpstr>6_Office 主题​​</vt:lpstr>
      <vt:lpstr>KubeEdge 边缘自治</vt:lpstr>
      <vt:lpstr>模块间通信</vt:lpstr>
      <vt:lpstr>PowerPoint 演示文稿</vt:lpstr>
      <vt:lpstr>EdgeHub</vt:lpstr>
      <vt:lpstr>PowerPoint 演示文稿</vt:lpstr>
      <vt:lpstr>PowerPoint 演示文稿</vt:lpstr>
      <vt:lpstr>PowerPoint 演示文稿</vt:lpstr>
      <vt:lpstr>MetaManager</vt:lpstr>
      <vt:lpstr>MetaManager 持久化和传递数据</vt:lpstr>
      <vt:lpstr>Edged</vt:lpstr>
      <vt:lpstr>EdgeHub 下发元数据</vt:lpstr>
      <vt:lpstr>边缘自治</vt:lpstr>
      <vt:lpstr>Edged 的功能集合</vt:lpstr>
      <vt:lpstr>Mapper</vt:lpstr>
      <vt:lpstr>云边断开连接</vt:lpstr>
      <vt:lpstr>管理边缘的完整集群</vt:lpstr>
      <vt:lpstr>THANK YOU  FOR WATCHING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互联网大数据模板</dc:title>
  <dc:creator>Administrator</dc:creator>
  <cp:lastModifiedBy>何红泽</cp:lastModifiedBy>
  <cp:revision>351</cp:revision>
  <dcterms:created xsi:type="dcterms:W3CDTF">2017-04-06T04:02:00Z</dcterms:created>
  <dcterms:modified xsi:type="dcterms:W3CDTF">2022-05-12T07:47:53Z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C329F79FE5424E59912A0FAD5D3E0E54</vt:lpwstr>
  </property>
</Properties>
</file>